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60" r:id="rId5"/>
    <p:sldId id="271" r:id="rId6"/>
    <p:sldId id="282" r:id="rId7"/>
    <p:sldId id="28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A70"/>
    <a:srgbClr val="D5EBFF"/>
    <a:srgbClr val="F4C4CB"/>
    <a:srgbClr val="A61E30"/>
    <a:srgbClr val="0060B8"/>
    <a:srgbClr val="006DD0"/>
    <a:srgbClr val="0062BC"/>
    <a:srgbClr val="FFFFFF"/>
    <a:srgbClr val="F6CAD0"/>
    <a:srgbClr val="49AA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9E444B-BB1D-4872-A0BA-C31E6F5CF8BC}" v="3" dt="2026-06-09T20:52:36.8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79" autoAdjust="0"/>
    <p:restoredTop sz="95706" autoAdjust="0"/>
  </p:normalViewPr>
  <p:slideViewPr>
    <p:cSldViewPr snapToGrid="0">
      <p:cViewPr varScale="1">
        <p:scale>
          <a:sx n="78" d="100"/>
          <a:sy n="78" d="100"/>
        </p:scale>
        <p:origin x="120" y="4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3010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anine Hughes" userId="3dce104c-282c-4da5-a9f0-2bd2f68e8161" providerId="ADAL" clId="{A89E444B-BB1D-4872-A0BA-C31E6F5CF8BC}"/>
    <pc:docChg chg="custSel modSld">
      <pc:chgData name="Jeanine Hughes" userId="3dce104c-282c-4da5-a9f0-2bd2f68e8161" providerId="ADAL" clId="{A89E444B-BB1D-4872-A0BA-C31E6F5CF8BC}" dt="2026-06-09T20:52:36.832" v="51"/>
      <pc:docMkLst>
        <pc:docMk/>
      </pc:docMkLst>
      <pc:sldChg chg="addSp delSp modSp mod">
        <pc:chgData name="Jeanine Hughes" userId="3dce104c-282c-4da5-a9f0-2bd2f68e8161" providerId="ADAL" clId="{A89E444B-BB1D-4872-A0BA-C31E6F5CF8BC}" dt="2026-06-09T20:52:23.597" v="47" actId="1038"/>
        <pc:sldMkLst>
          <pc:docMk/>
          <pc:sldMk cId="1401237875" sldId="271"/>
        </pc:sldMkLst>
        <pc:picChg chg="del">
          <ac:chgData name="Jeanine Hughes" userId="3dce104c-282c-4da5-a9f0-2bd2f68e8161" providerId="ADAL" clId="{A89E444B-BB1D-4872-A0BA-C31E6F5CF8BC}" dt="2026-06-09T20:52:17.845" v="27" actId="478"/>
          <ac:picMkLst>
            <pc:docMk/>
            <pc:sldMk cId="1401237875" sldId="271"/>
            <ac:picMk id="4" creationId="{C43BDF04-4E78-8C65-7FFC-7B7375D7862F}"/>
          </ac:picMkLst>
        </pc:picChg>
        <pc:picChg chg="add mod">
          <ac:chgData name="Jeanine Hughes" userId="3dce104c-282c-4da5-a9f0-2bd2f68e8161" providerId="ADAL" clId="{A89E444B-BB1D-4872-A0BA-C31E6F5CF8BC}" dt="2026-06-09T20:52:23.597" v="47" actId="1038"/>
          <ac:picMkLst>
            <pc:docMk/>
            <pc:sldMk cId="1401237875" sldId="271"/>
            <ac:picMk id="7" creationId="{CF7F2F0B-FB07-DAAE-9339-7C527787BE35}"/>
          </ac:picMkLst>
        </pc:picChg>
      </pc:sldChg>
      <pc:sldChg chg="addSp delSp modSp mod">
        <pc:chgData name="Jeanine Hughes" userId="3dce104c-282c-4da5-a9f0-2bd2f68e8161" providerId="ADAL" clId="{A89E444B-BB1D-4872-A0BA-C31E6F5CF8BC}" dt="2026-06-09T20:52:36.832" v="51"/>
        <pc:sldMkLst>
          <pc:docMk/>
          <pc:sldMk cId="2059278599" sldId="280"/>
        </pc:sldMkLst>
        <pc:picChg chg="del">
          <ac:chgData name="Jeanine Hughes" userId="3dce104c-282c-4da5-a9f0-2bd2f68e8161" providerId="ADAL" clId="{A89E444B-BB1D-4872-A0BA-C31E6F5CF8BC}" dt="2026-06-09T20:52:35.486" v="50" actId="478"/>
          <ac:picMkLst>
            <pc:docMk/>
            <pc:sldMk cId="2059278599" sldId="280"/>
            <ac:picMk id="4" creationId="{EC7534C0-E176-F76C-872C-4D717A436B5E}"/>
          </ac:picMkLst>
        </pc:picChg>
        <pc:picChg chg="add mod">
          <ac:chgData name="Jeanine Hughes" userId="3dce104c-282c-4da5-a9f0-2bd2f68e8161" providerId="ADAL" clId="{A89E444B-BB1D-4872-A0BA-C31E6F5CF8BC}" dt="2026-06-09T20:52:36.832" v="51"/>
          <ac:picMkLst>
            <pc:docMk/>
            <pc:sldMk cId="2059278599" sldId="280"/>
            <ac:picMk id="5" creationId="{85BBBAA2-D0F3-C3CC-8DA3-F7FF16CF3EED}"/>
          </ac:picMkLst>
        </pc:picChg>
      </pc:sldChg>
      <pc:sldChg chg="addSp delSp modSp mod">
        <pc:chgData name="Jeanine Hughes" userId="3dce104c-282c-4da5-a9f0-2bd2f68e8161" providerId="ADAL" clId="{A89E444B-BB1D-4872-A0BA-C31E6F5CF8BC}" dt="2026-06-09T20:52:32.754" v="49"/>
        <pc:sldMkLst>
          <pc:docMk/>
          <pc:sldMk cId="3331336278" sldId="282"/>
        </pc:sldMkLst>
        <pc:picChg chg="del">
          <ac:chgData name="Jeanine Hughes" userId="3dce104c-282c-4da5-a9f0-2bd2f68e8161" providerId="ADAL" clId="{A89E444B-BB1D-4872-A0BA-C31E6F5CF8BC}" dt="2026-06-09T20:52:31.606" v="48" actId="478"/>
          <ac:picMkLst>
            <pc:docMk/>
            <pc:sldMk cId="3331336278" sldId="282"/>
            <ac:picMk id="4" creationId="{656F56ED-9038-E754-1980-9CEE7BC7F231}"/>
          </ac:picMkLst>
        </pc:picChg>
        <pc:picChg chg="add mod">
          <ac:chgData name="Jeanine Hughes" userId="3dce104c-282c-4da5-a9f0-2bd2f68e8161" providerId="ADAL" clId="{A89E444B-BB1D-4872-A0BA-C31E6F5CF8BC}" dt="2026-06-09T20:52:32.754" v="49"/>
          <ac:picMkLst>
            <pc:docMk/>
            <pc:sldMk cId="3331336278" sldId="282"/>
            <ac:picMk id="5" creationId="{19497CB6-6EC3-32E0-DA51-55E21BA6148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CB238-707C-4990-9BD1-2AF876180B7D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F62366-DD67-49A8-AFC9-19D5999E8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51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F62366-DD67-49A8-AFC9-19D5999E8C8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171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F62366-DD67-49A8-AFC9-19D5999E8C8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252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BC9FE-B435-D5B5-2EE4-A6876DA1D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D704B1-CA65-9784-C6D0-BDF76D9FB4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16C157-4446-F2A4-A2F5-8926720204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3E2031-A32E-CBEE-9DF1-AE7CECF38B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F62366-DD67-49A8-AFC9-19D5999E8C8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529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EB360-AFDE-54D9-49D0-F603B3DB8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CB8B09-FF8D-D62F-32AD-F2ABD04B36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6F87A6-2BD4-8A61-5B60-0B630D534C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891468-3AE6-9BE9-4303-37D6B5A64A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F62366-DD67-49A8-AFC9-19D5999E8C8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875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DF162-190C-A18F-F771-9339163515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02D426-B365-2C40-E0AE-00EA884CE3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96E48E-1C59-1FC4-97C7-019307ED1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CA7A85-9C35-DC0A-1992-B8C2492EE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8BC91-CE83-D4D2-EF4C-E57669B37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656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06933-86DC-1145-8777-D2B05C23E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5BBC34-954C-FADC-C7AD-CC6B8289D5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71E9C-C69E-243F-9980-7A043EF27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6FA3CD-8647-2948-F4DE-DF0B38AC7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36CA0D-C262-5570-8839-ED98FC33F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16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F96FC0-991D-5EEA-1AE0-F27A1654B4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A0983B-0BCE-69EE-D93F-D345B6D314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DBFE6-6898-DD50-FB29-63B5513FC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528A20-9A46-31CC-8DE4-DAE2B2525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48C52-28B3-A22C-536A-F27718391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510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01BEB-C456-F11B-A881-557852F53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82BE2-57D6-F71E-E24F-8EE265C0D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AF037A-EB4A-F42B-2DE8-B884E59BA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F586CB-8DBC-81F2-0F26-A949FBC48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9CEAF-EDD6-9433-A9DE-B1648ED4F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513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CCD17-BFEC-C07F-93C9-C0B9CB780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56F32C-FEA3-617D-767E-56F2E5BC6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ED514-90DA-E861-634D-18AAACFFA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04B08-C8C7-3861-6720-C1CE8911B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4DC98-C7C8-D129-33D0-53C8B0342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694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E035A-774C-1521-8A97-4C147E901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FDE6B-5C75-5256-5EE8-C8CD352B6E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7E10FA-5646-74C8-F1A2-EC9B72783E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FF0DBC-A3EF-390F-69FA-47FA32622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C635FE-77DE-7CAE-306A-0F23EC423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0BD7DA-A96C-3627-9784-13AD08A3C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08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BB640-22D0-9F3A-794F-A38F9846C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0976D1-FC50-BE12-B863-ED31B0B5D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04ADBA-BA92-A6A4-376C-9A638CA6E1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6DB296-CD7C-0796-8179-FBBC19B07C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AE3F56-7CFC-952F-E872-2CFEB1CBF6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2A185F-FA54-F362-5672-C46C9E8A5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DF61C9-3A9B-30E2-7E3F-12AC7DFDF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F0C87A-491D-FBA6-08A4-EEB3293A7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469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B16B2-A1EC-7294-4CCA-E74AF068B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5E726F-4257-027B-5C2E-50CD17F02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B6AEFF-E771-E4C9-6289-962CDFB9F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29171E-B0AC-724E-26A6-F3893453D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96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D0EBCA-C6D6-EFA8-87EA-E86AFB779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3DB27C-9746-A62A-DD44-ECF000BE8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0D20E1-7A9D-F5DD-C28D-D1B0F009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327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92D2E-4651-AA8F-05E4-26E3F0E3F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E54BE-C78A-A2B7-DB54-D85918C92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58D2AB-7F0D-2736-B323-9AE2197DD2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A85FE6-9362-A461-3788-8E37BCF36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9427A9-0F41-BA2E-50A0-96B2489E0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34F32A-BB16-EF9D-BBE6-6280033AB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1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BA008-2038-AE87-92DF-7E39F7AE8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D398DE-20B5-76A6-EBC4-7E4924DA25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B400E3-BEA3-3FE3-479A-1F4E06C75B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0E1E10-248B-3729-A168-B0F6F7804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569CF2-49F0-DEEE-7A11-35A048004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0D7317-60ED-73EE-782C-842A179E8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441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53BB41-F5BA-191C-6910-256B89ACA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8B2A7-78CD-5BDB-8FC6-24AE19DA43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AA1E1A-CE7A-E565-D3EF-A12FAE601D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8D537-7176-4970-8D0B-755BFDF51AF1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97EA1B-918E-BF3B-C385-246A47B0DC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0732B-B767-69BC-27A8-0DFA6D9B62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29E43-4F89-48DF-BCAF-40944389A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343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EC10D9C-5B23-DE7A-41C1-685018DCBB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03407" y="833515"/>
            <a:ext cx="5185186" cy="1097512"/>
          </a:xfrm>
          <a:prstGeom prst="rect">
            <a:avLst/>
          </a:prstGeom>
        </p:spPr>
      </p:pic>
      <p:pic>
        <p:nvPicPr>
          <p:cNvPr id="15" name="Picture 14" descr="A red white and blue logo&#10;&#10;Description automatically generated">
            <a:extLst>
              <a:ext uri="{FF2B5EF4-FFF2-40B4-BE49-F238E27FC236}">
                <a16:creationId xmlns:a16="http://schemas.microsoft.com/office/drawing/2014/main" id="{BB3424F2-5621-2D3C-814E-C89B0823CE0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4" b="44762"/>
          <a:stretch/>
        </p:blipFill>
        <p:spPr>
          <a:xfrm>
            <a:off x="0" y="4967730"/>
            <a:ext cx="2165684" cy="1890270"/>
          </a:xfrm>
          <a:prstGeom prst="rect">
            <a:avLst/>
          </a:prstGeom>
        </p:spPr>
      </p:pic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CCA7A535-501C-5787-D6DA-75F92193AC6C}"/>
              </a:ext>
            </a:extLst>
          </p:cNvPr>
          <p:cNvSpPr/>
          <p:nvPr/>
        </p:nvSpPr>
        <p:spPr>
          <a:xfrm>
            <a:off x="88840" y="5507508"/>
            <a:ext cx="12103160" cy="1350491"/>
          </a:xfrm>
          <a:prstGeom prst="triangle">
            <a:avLst>
              <a:gd name="adj" fmla="val 100000"/>
            </a:avLst>
          </a:prstGeom>
          <a:solidFill>
            <a:srgbClr val="A61E3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dirty="0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6C65A0DA-D875-BBCD-A5C3-98A9F88A24F2}"/>
              </a:ext>
            </a:extLst>
          </p:cNvPr>
          <p:cNvSpPr/>
          <p:nvPr/>
        </p:nvSpPr>
        <p:spPr>
          <a:xfrm>
            <a:off x="0" y="5831092"/>
            <a:ext cx="12192000" cy="1026907"/>
          </a:xfrm>
          <a:prstGeom prst="triangle">
            <a:avLst>
              <a:gd name="adj" fmla="val 100000"/>
            </a:avLst>
          </a:prstGeom>
          <a:solidFill>
            <a:srgbClr val="003A7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dirty="0"/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1E408018-137F-FE8B-C9EE-8C81AEEBD2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9640" y="2874106"/>
            <a:ext cx="10332720" cy="1293481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3A70"/>
                </a:solidFill>
                <a:latin typeface="Montserrat"/>
              </a:rPr>
              <a:t>Presentation Title here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A61E30"/>
                </a:solidFill>
                <a:latin typeface="Montserrat"/>
              </a:rPr>
              <a:t>Subtitle here if desired</a:t>
            </a:r>
          </a:p>
          <a:p>
            <a:pPr>
              <a:lnSpc>
                <a:spcPct val="150000"/>
              </a:lnSpc>
            </a:pPr>
            <a:endParaRPr lang="en-US" sz="3200" dirty="0">
              <a:solidFill>
                <a:srgbClr val="A61E30"/>
              </a:solidFill>
              <a:latin typeface="Montserrat SemiBold" panose="00000700000000000000" pitchFamily="2" charset="0"/>
            </a:endParaRP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578607CB-3625-2840-C1B4-991BE8678AC0}"/>
              </a:ext>
            </a:extLst>
          </p:cNvPr>
          <p:cNvSpPr txBox="1">
            <a:spLocks/>
          </p:cNvSpPr>
          <p:nvPr/>
        </p:nvSpPr>
        <p:spPr>
          <a:xfrm>
            <a:off x="1524000" y="4313191"/>
            <a:ext cx="9144001" cy="822961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i="1" spc="100" dirty="0">
                <a:solidFill>
                  <a:srgbClr val="003A7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Date if desired</a:t>
            </a:r>
          </a:p>
          <a:p>
            <a:pPr>
              <a:lnSpc>
                <a:spcPct val="150000"/>
              </a:lnSpc>
            </a:pPr>
            <a:endParaRPr lang="en-US" sz="2000" spc="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144BA0-138F-5F4F-8A0E-CD4C0510EED7}"/>
              </a:ext>
            </a:extLst>
          </p:cNvPr>
          <p:cNvSpPr txBox="1"/>
          <p:nvPr/>
        </p:nvSpPr>
        <p:spPr>
          <a:xfrm>
            <a:off x="8240232" y="6305105"/>
            <a:ext cx="3700131" cy="876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rgbClr val="D5EBFF"/>
                </a:solidFill>
                <a:latin typeface="Montserrat SemiBold" panose="00000700000000000000" pitchFamily="2" charset="0"/>
              </a:rPr>
              <a:t>WWW.NORTHLANDFDN.ORG</a:t>
            </a:r>
            <a:r>
              <a:rPr lang="en-US" dirty="0">
                <a:solidFill>
                  <a:schemeClr val="bg1"/>
                </a:solidFill>
                <a:latin typeface="Montserrat SemiBold" panose="00000700000000000000" pitchFamily="2" charset="0"/>
              </a:rPr>
              <a:t>	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8EBF8BE-CB55-0D5C-B313-2DF1BC5B0A52}"/>
              </a:ext>
            </a:extLst>
          </p:cNvPr>
          <p:cNvCxnSpPr/>
          <p:nvPr/>
        </p:nvCxnSpPr>
        <p:spPr>
          <a:xfrm>
            <a:off x="356190" y="3543743"/>
            <a:ext cx="11479619" cy="0"/>
          </a:xfrm>
          <a:prstGeom prst="line">
            <a:avLst/>
          </a:prstGeom>
          <a:ln w="76200">
            <a:solidFill>
              <a:srgbClr val="003A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3176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red white and blue logo&#10;&#10;Description automatically generated">
            <a:extLst>
              <a:ext uri="{FF2B5EF4-FFF2-40B4-BE49-F238E27FC236}">
                <a16:creationId xmlns:a16="http://schemas.microsoft.com/office/drawing/2014/main" id="{31B61393-A537-DBA1-FA9C-F63DD68CCA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4" b="44762"/>
          <a:stretch/>
        </p:blipFill>
        <p:spPr>
          <a:xfrm>
            <a:off x="0" y="5149516"/>
            <a:ext cx="1957411" cy="1708484"/>
          </a:xfrm>
          <a:prstGeom prst="rect">
            <a:avLst/>
          </a:prstGeom>
        </p:spPr>
      </p:pic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CCA7A535-501C-5787-D6DA-75F92193AC6C}"/>
              </a:ext>
            </a:extLst>
          </p:cNvPr>
          <p:cNvSpPr/>
          <p:nvPr/>
        </p:nvSpPr>
        <p:spPr>
          <a:xfrm>
            <a:off x="88840" y="5507508"/>
            <a:ext cx="12103160" cy="1350491"/>
          </a:xfrm>
          <a:prstGeom prst="triangle">
            <a:avLst>
              <a:gd name="adj" fmla="val 100000"/>
            </a:avLst>
          </a:prstGeom>
          <a:solidFill>
            <a:srgbClr val="A61E3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6C65A0DA-D875-BBCD-A5C3-98A9F88A24F2}"/>
              </a:ext>
            </a:extLst>
          </p:cNvPr>
          <p:cNvSpPr/>
          <p:nvPr/>
        </p:nvSpPr>
        <p:spPr>
          <a:xfrm>
            <a:off x="0" y="5831093"/>
            <a:ext cx="12192000" cy="1026907"/>
          </a:xfrm>
          <a:prstGeom prst="triangle">
            <a:avLst>
              <a:gd name="adj" fmla="val 100000"/>
            </a:avLst>
          </a:prstGeom>
          <a:solidFill>
            <a:srgbClr val="003A7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1E408018-137F-FE8B-C9EE-8C81AEEBD2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8263" y="887883"/>
            <a:ext cx="8284335" cy="716290"/>
          </a:xfrm>
        </p:spPr>
        <p:txBody>
          <a:bodyPr>
            <a:normAutofit/>
          </a:bodyPr>
          <a:lstStyle/>
          <a:p>
            <a:pPr algn="l"/>
            <a:r>
              <a:rPr lang="en-US" sz="3600" dirty="0">
                <a:solidFill>
                  <a:srgbClr val="A61E30"/>
                </a:solidFill>
                <a:latin typeface="Montserrat SemiBold" panose="00000700000000000000" pitchFamily="2" charset="0"/>
              </a:rPr>
              <a:t>Slide Title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E16E11-784B-ED7B-4FDA-650BC30DCF06}"/>
              </a:ext>
            </a:extLst>
          </p:cNvPr>
          <p:cNvSpPr txBox="1"/>
          <p:nvPr/>
        </p:nvSpPr>
        <p:spPr>
          <a:xfrm>
            <a:off x="712381" y="1944081"/>
            <a:ext cx="11084346" cy="317465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marL="574675" indent="-574675">
              <a:lnSpc>
                <a:spcPct val="150000"/>
              </a:lnSpc>
              <a:buClr>
                <a:srgbClr val="A61E3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3A7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Main bullet</a:t>
            </a:r>
          </a:p>
          <a:p>
            <a:pPr marL="1031875" lvl="1" indent="-574675">
              <a:lnSpc>
                <a:spcPct val="150000"/>
              </a:lnSpc>
              <a:buClr>
                <a:srgbClr val="A61E30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3A7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Supporting point</a:t>
            </a:r>
          </a:p>
          <a:p>
            <a:pPr marL="1031875" lvl="1" indent="-574675">
              <a:lnSpc>
                <a:spcPct val="150000"/>
              </a:lnSpc>
              <a:buClr>
                <a:srgbClr val="A61E30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3A7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Supporting point</a:t>
            </a:r>
          </a:p>
          <a:p>
            <a:pPr marL="574675" indent="-574675">
              <a:lnSpc>
                <a:spcPct val="150000"/>
              </a:lnSpc>
              <a:buClr>
                <a:srgbClr val="A61E3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3A7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Main bullet</a:t>
            </a:r>
          </a:p>
          <a:p>
            <a:pPr marL="914400" lvl="1" indent="-457200">
              <a:lnSpc>
                <a:spcPct val="150000"/>
              </a:lnSpc>
              <a:buClr>
                <a:srgbClr val="A61E30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3A7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Supporting point</a:t>
            </a:r>
          </a:p>
          <a:p>
            <a:pPr marL="914400" lvl="1" indent="-457200">
              <a:lnSpc>
                <a:spcPct val="150000"/>
              </a:lnSpc>
              <a:buClr>
                <a:srgbClr val="A61E30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3A7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Supporting point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3962273-E36B-2C86-2501-4DD236A01DB6}"/>
              </a:ext>
            </a:extLst>
          </p:cNvPr>
          <p:cNvCxnSpPr/>
          <p:nvPr/>
        </p:nvCxnSpPr>
        <p:spPr>
          <a:xfrm>
            <a:off x="712381" y="1467293"/>
            <a:ext cx="11479619" cy="0"/>
          </a:xfrm>
          <a:prstGeom prst="line">
            <a:avLst/>
          </a:prstGeom>
          <a:ln w="76200">
            <a:solidFill>
              <a:srgbClr val="003A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767B56A-1289-530C-A0FA-EAD19E7CA509}"/>
              </a:ext>
            </a:extLst>
          </p:cNvPr>
          <p:cNvSpPr txBox="1"/>
          <p:nvPr/>
        </p:nvSpPr>
        <p:spPr>
          <a:xfrm>
            <a:off x="8240232" y="6305105"/>
            <a:ext cx="3700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D5EBFF"/>
                </a:solidFill>
                <a:latin typeface="Montserrat SemiBold" panose="00000700000000000000" pitchFamily="2" charset="0"/>
              </a:rPr>
              <a:t>WWW.NORTHLANDFDN.ORG</a:t>
            </a:r>
            <a:r>
              <a:rPr lang="en-US" dirty="0">
                <a:solidFill>
                  <a:schemeClr val="bg1"/>
                </a:solidFill>
                <a:latin typeface="Montserrat SemiBold" panose="00000700000000000000" pitchFamily="2" charset="0"/>
              </a:rPr>
              <a:t>	</a:t>
            </a:r>
          </a:p>
        </p:txBody>
      </p:sp>
      <p:pic>
        <p:nvPicPr>
          <p:cNvPr id="7" name="Picture 6" descr="A blue and red text on a black background&#10;&#10;AI-generated content may be incorrect.">
            <a:extLst>
              <a:ext uri="{FF2B5EF4-FFF2-40B4-BE49-F238E27FC236}">
                <a16:creationId xmlns:a16="http://schemas.microsoft.com/office/drawing/2014/main" id="{CF7F2F0B-FB07-DAAE-9339-7C527787BE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3858" y="203012"/>
            <a:ext cx="2368592" cy="501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237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2830F-788C-58A7-1452-00FF2320D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red white and blue logo&#10;&#10;Description automatically generated">
            <a:extLst>
              <a:ext uri="{FF2B5EF4-FFF2-40B4-BE49-F238E27FC236}">
                <a16:creationId xmlns:a16="http://schemas.microsoft.com/office/drawing/2014/main" id="{5D938B78-B938-FFAF-4634-9AE137A0DDB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4" b="44762"/>
          <a:stretch/>
        </p:blipFill>
        <p:spPr>
          <a:xfrm>
            <a:off x="0" y="5149516"/>
            <a:ext cx="1957411" cy="1708484"/>
          </a:xfrm>
          <a:prstGeom prst="rect">
            <a:avLst/>
          </a:prstGeom>
        </p:spPr>
      </p:pic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F5952FBC-0A36-997A-C856-F93416BEFDF2}"/>
              </a:ext>
            </a:extLst>
          </p:cNvPr>
          <p:cNvSpPr/>
          <p:nvPr/>
        </p:nvSpPr>
        <p:spPr>
          <a:xfrm>
            <a:off x="88840" y="5507508"/>
            <a:ext cx="12103160" cy="1350491"/>
          </a:xfrm>
          <a:prstGeom prst="triangle">
            <a:avLst>
              <a:gd name="adj" fmla="val 100000"/>
            </a:avLst>
          </a:prstGeom>
          <a:solidFill>
            <a:srgbClr val="A61E3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2C14C23C-BDD3-E472-B4B0-43F6F68D5047}"/>
              </a:ext>
            </a:extLst>
          </p:cNvPr>
          <p:cNvSpPr/>
          <p:nvPr/>
        </p:nvSpPr>
        <p:spPr>
          <a:xfrm>
            <a:off x="0" y="5831093"/>
            <a:ext cx="12192000" cy="1026907"/>
          </a:xfrm>
          <a:prstGeom prst="triangle">
            <a:avLst>
              <a:gd name="adj" fmla="val 100000"/>
            </a:avLst>
          </a:prstGeom>
          <a:solidFill>
            <a:srgbClr val="003A7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4B978704-3D9A-F170-00F0-C8F86658A6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8263" y="887883"/>
            <a:ext cx="8284335" cy="716290"/>
          </a:xfrm>
        </p:spPr>
        <p:txBody>
          <a:bodyPr>
            <a:normAutofit/>
          </a:bodyPr>
          <a:lstStyle/>
          <a:p>
            <a:pPr algn="l"/>
            <a:r>
              <a:rPr lang="en-US" sz="3600" dirty="0">
                <a:solidFill>
                  <a:srgbClr val="A61E30"/>
                </a:solidFill>
                <a:latin typeface="Montserrat SemiBold" panose="00000700000000000000" pitchFamily="2" charset="0"/>
              </a:rPr>
              <a:t>Slide Title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B5EA4D-45A6-F850-E19C-ECFE733380D4}"/>
              </a:ext>
            </a:extLst>
          </p:cNvPr>
          <p:cNvSpPr txBox="1"/>
          <p:nvPr/>
        </p:nvSpPr>
        <p:spPr>
          <a:xfrm>
            <a:off x="712381" y="1944081"/>
            <a:ext cx="11084346" cy="111665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marL="574675" indent="-574675">
              <a:lnSpc>
                <a:spcPct val="125000"/>
              </a:lnSpc>
              <a:buClr>
                <a:srgbClr val="A61E3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3A7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 sentence or two in paragraph format can come here if there is a longer point to be made, that is readable as a slide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6CA929A-F442-D720-8446-4574E3F05581}"/>
              </a:ext>
            </a:extLst>
          </p:cNvPr>
          <p:cNvCxnSpPr/>
          <p:nvPr/>
        </p:nvCxnSpPr>
        <p:spPr>
          <a:xfrm>
            <a:off x="712381" y="1467293"/>
            <a:ext cx="11479619" cy="0"/>
          </a:xfrm>
          <a:prstGeom prst="line">
            <a:avLst/>
          </a:prstGeom>
          <a:ln w="76200">
            <a:solidFill>
              <a:srgbClr val="003A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561785E4-1E08-F3D0-E841-BC9BC14A1630}"/>
              </a:ext>
            </a:extLst>
          </p:cNvPr>
          <p:cNvSpPr txBox="1"/>
          <p:nvPr/>
        </p:nvSpPr>
        <p:spPr>
          <a:xfrm>
            <a:off x="8240232" y="6305105"/>
            <a:ext cx="3700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D5EBFF"/>
                </a:solidFill>
                <a:latin typeface="Montserrat SemiBold" panose="00000700000000000000" pitchFamily="2" charset="0"/>
              </a:rPr>
              <a:t>WWW.NORTHLANDFDN.ORG</a:t>
            </a:r>
            <a:r>
              <a:rPr lang="en-US" dirty="0">
                <a:solidFill>
                  <a:schemeClr val="bg1"/>
                </a:solidFill>
                <a:latin typeface="Montserrat SemiBold" panose="00000700000000000000" pitchFamily="2" charset="0"/>
              </a:rPr>
              <a:t>	</a:t>
            </a:r>
          </a:p>
        </p:txBody>
      </p:sp>
      <p:pic>
        <p:nvPicPr>
          <p:cNvPr id="5" name="Picture 4" descr="A blue and red text on a black background&#10;&#10;AI-generated content may be incorrect.">
            <a:extLst>
              <a:ext uri="{FF2B5EF4-FFF2-40B4-BE49-F238E27FC236}">
                <a16:creationId xmlns:a16="http://schemas.microsoft.com/office/drawing/2014/main" id="{19497CB6-6EC3-32E0-DA51-55E21BA614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3858" y="203012"/>
            <a:ext cx="2368592" cy="501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336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1980A-AB09-4E3F-F9B6-E11DACA83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red white and blue logo&#10;&#10;Description automatically generated">
            <a:extLst>
              <a:ext uri="{FF2B5EF4-FFF2-40B4-BE49-F238E27FC236}">
                <a16:creationId xmlns:a16="http://schemas.microsoft.com/office/drawing/2014/main" id="{DAFBFF5E-56D2-4820-6E54-85D62C053B0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4" b="44762"/>
          <a:stretch/>
        </p:blipFill>
        <p:spPr>
          <a:xfrm>
            <a:off x="0" y="5149516"/>
            <a:ext cx="1957411" cy="1708484"/>
          </a:xfrm>
          <a:prstGeom prst="rect">
            <a:avLst/>
          </a:prstGeom>
        </p:spPr>
      </p:pic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625041E0-8938-FB03-5955-3E2C652B8C06}"/>
              </a:ext>
            </a:extLst>
          </p:cNvPr>
          <p:cNvSpPr/>
          <p:nvPr/>
        </p:nvSpPr>
        <p:spPr>
          <a:xfrm>
            <a:off x="88840" y="5507508"/>
            <a:ext cx="12103160" cy="1350491"/>
          </a:xfrm>
          <a:prstGeom prst="triangle">
            <a:avLst>
              <a:gd name="adj" fmla="val 100000"/>
            </a:avLst>
          </a:prstGeom>
          <a:solidFill>
            <a:srgbClr val="A61E3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FD4BDE86-3B5F-C010-9AD6-F24CBA074E53}"/>
              </a:ext>
            </a:extLst>
          </p:cNvPr>
          <p:cNvSpPr/>
          <p:nvPr/>
        </p:nvSpPr>
        <p:spPr>
          <a:xfrm>
            <a:off x="0" y="5831093"/>
            <a:ext cx="12192000" cy="1026907"/>
          </a:xfrm>
          <a:prstGeom prst="triangle">
            <a:avLst>
              <a:gd name="adj" fmla="val 100000"/>
            </a:avLst>
          </a:prstGeom>
          <a:solidFill>
            <a:srgbClr val="003A7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300BE76C-7968-7BE6-4947-154D6AD899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3833" y="2748568"/>
            <a:ext cx="8284335" cy="716290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A61E30"/>
                </a:solidFill>
                <a:latin typeface="Montserrat SemiBold" panose="00000700000000000000" pitchFamily="2" charset="0"/>
              </a:rPr>
              <a:t>Questions?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ECE7ED0-5971-6530-C70A-876C2739318C}"/>
              </a:ext>
            </a:extLst>
          </p:cNvPr>
          <p:cNvCxnSpPr/>
          <p:nvPr/>
        </p:nvCxnSpPr>
        <p:spPr>
          <a:xfrm>
            <a:off x="712381" y="1467293"/>
            <a:ext cx="11479619" cy="0"/>
          </a:xfrm>
          <a:prstGeom prst="line">
            <a:avLst/>
          </a:prstGeom>
          <a:ln w="76200">
            <a:solidFill>
              <a:srgbClr val="003A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52BB7FA4-4889-C7A3-2BDD-1D85B0F61B8E}"/>
              </a:ext>
            </a:extLst>
          </p:cNvPr>
          <p:cNvSpPr txBox="1"/>
          <p:nvPr/>
        </p:nvSpPr>
        <p:spPr>
          <a:xfrm>
            <a:off x="8240232" y="6305105"/>
            <a:ext cx="3700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D5EBFF"/>
                </a:solidFill>
                <a:latin typeface="Montserrat SemiBold" panose="00000700000000000000" pitchFamily="2" charset="0"/>
              </a:rPr>
              <a:t>WWW.NORTHLANDFDN.ORG</a:t>
            </a:r>
            <a:r>
              <a:rPr lang="en-US" dirty="0">
                <a:solidFill>
                  <a:schemeClr val="bg1"/>
                </a:solidFill>
                <a:latin typeface="Montserrat SemiBold" panose="00000700000000000000" pitchFamily="2" charset="0"/>
              </a:rPr>
              <a:t>	</a:t>
            </a:r>
          </a:p>
        </p:txBody>
      </p:sp>
      <p:sp>
        <p:nvSpPr>
          <p:cNvPr id="3" name="Subtitle 10">
            <a:extLst>
              <a:ext uri="{FF2B5EF4-FFF2-40B4-BE49-F238E27FC236}">
                <a16:creationId xmlns:a16="http://schemas.microsoft.com/office/drawing/2014/main" id="{77968D47-764C-9B86-3161-C18B3E58ECA5}"/>
              </a:ext>
            </a:extLst>
          </p:cNvPr>
          <p:cNvSpPr txBox="1">
            <a:spLocks/>
          </p:cNvSpPr>
          <p:nvPr/>
        </p:nvSpPr>
        <p:spPr>
          <a:xfrm>
            <a:off x="1998252" y="3580725"/>
            <a:ext cx="8284335" cy="7162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003A7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Contact information or link to more information could come here</a:t>
            </a:r>
          </a:p>
        </p:txBody>
      </p:sp>
      <p:pic>
        <p:nvPicPr>
          <p:cNvPr id="5" name="Picture 4" descr="A blue and red text on a black background&#10;&#10;AI-generated content may be incorrect.">
            <a:extLst>
              <a:ext uri="{FF2B5EF4-FFF2-40B4-BE49-F238E27FC236}">
                <a16:creationId xmlns:a16="http://schemas.microsoft.com/office/drawing/2014/main" id="{85BBBAA2-D0F3-C3CC-8DA3-F7FF16CF3E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3858" y="203012"/>
            <a:ext cx="2368592" cy="501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278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23BEDC69F320418459B84E2BB5A49F" ma:contentTypeVersion="22" ma:contentTypeDescription="Create a new document." ma:contentTypeScope="" ma:versionID="5b7c3a9d885a8125269cd43770505bcf">
  <xsd:schema xmlns:xsd="http://www.w3.org/2001/XMLSchema" xmlns:xs="http://www.w3.org/2001/XMLSchema" xmlns:p="http://schemas.microsoft.com/office/2006/metadata/properties" xmlns:ns2="e180effa-088c-498f-9edb-b779138f546b" xmlns:ns3="18f35484-428c-4af1-b2a0-172788b51d72" targetNamespace="http://schemas.microsoft.com/office/2006/metadata/properties" ma:root="true" ma:fieldsID="0bd5e2d43b4706b29c09449f84daaaaa" ns2:_="" ns3:_="">
    <xsd:import namespace="e180effa-088c-498f-9edb-b779138f546b"/>
    <xsd:import namespace="18f35484-428c-4af1-b2a0-172788b51d7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Thumbnail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80effa-088c-498f-9edb-b779138f54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hidden="true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hidden="true" ma:internalName="MediaServiceKeyPoints" ma:readOnly="true">
      <xsd:simpleType>
        <xsd:restriction base="dms:Note"/>
      </xsd:simpleType>
    </xsd:element>
    <xsd:element name="MediaServiceOCR" ma:index="16" nillable="true" ma:displayName="Extracted Text" ma:hidden="true" ma:internalName="MediaServiceOCR" ma:readOnly="true">
      <xsd:simpleType>
        <xsd:restriction base="dms:Note"/>
      </xsd:simpleType>
    </xsd:element>
    <xsd:element name="MediaServiceLocation" ma:index="17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Thumbnail" ma:index="21" nillable="true" ma:displayName="Thumbnail" ma:format="Thumbnail" ma:internalName="Thumbnail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5422eefa-ade5-4654-a7ca-7bc8affc75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f35484-428c-4af1-b2a0-172788b51d7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24" nillable="true" ma:displayName="Taxonomy Catch All Column" ma:hidden="true" ma:list="{21aecb48-7fc2-4d1c-b061-30dab4752d6b}" ma:internalName="TaxCatchAll" ma:showField="CatchAllData" ma:web="18f35484-428c-4af1-b2a0-172788b51d7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0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8f35484-428c-4af1-b2a0-172788b51d72" xsi:nil="true"/>
    <lcf76f155ced4ddcb4097134ff3c332f xmlns="e180effa-088c-498f-9edb-b779138f546b">
      <Terms xmlns="http://schemas.microsoft.com/office/infopath/2007/PartnerControls"/>
    </lcf76f155ced4ddcb4097134ff3c332f>
    <Thumbnail xmlns="e180effa-088c-498f-9edb-b779138f546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3A9245-C514-4152-9F5A-479804E222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80effa-088c-498f-9edb-b779138f546b"/>
    <ds:schemaRef ds:uri="18f35484-428c-4af1-b2a0-172788b51d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441045C-BEF7-4C29-8351-EA264BF85700}">
  <ds:schemaRefs>
    <ds:schemaRef ds:uri="http://schemas.microsoft.com/office/2006/metadata/properties"/>
    <ds:schemaRef ds:uri="http://schemas.microsoft.com/office/infopath/2007/PartnerControls"/>
    <ds:schemaRef ds:uri="18f35484-428c-4af1-b2a0-172788b51d72"/>
    <ds:schemaRef ds:uri="e180effa-088c-498f-9edb-b779138f546b"/>
  </ds:schemaRefs>
</ds:datastoreItem>
</file>

<file path=customXml/itemProps3.xml><?xml version="1.0" encoding="utf-8"?>
<ds:datastoreItem xmlns:ds="http://schemas.openxmlformats.org/officeDocument/2006/customXml" ds:itemID="{89D3AE04-2EAC-4C2E-9F6A-B9878677875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23162</TotalTime>
  <Words>92</Words>
  <Application>Microsoft Office PowerPoint</Application>
  <PresentationFormat>Widescreen</PresentationFormat>
  <Paragraphs>22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Helvetica</vt:lpstr>
      <vt:lpstr>Montserrat</vt:lpstr>
      <vt:lpstr>Montserrat SemiBold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Ufford</dc:creator>
  <cp:lastModifiedBy>Jeanine Hughes</cp:lastModifiedBy>
  <cp:revision>30</cp:revision>
  <cp:lastPrinted>2024-03-01T20:55:15Z</cp:lastPrinted>
  <dcterms:created xsi:type="dcterms:W3CDTF">2024-02-29T18:04:24Z</dcterms:created>
  <dcterms:modified xsi:type="dcterms:W3CDTF">2026-06-09T20:52:38Z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0x010100FD23BEDC69F320418459B84E2BB5A49F</vt:lpwstr>
  </property>
  <property fmtid="{D5CDD505-2E9C-101B-9397-08002B2CF9AE}" pid="3" name="MediaServiceImageTags">
    <vt:lpwstr/>
  </property>
</Properties>
</file>