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0" r:id="rId5"/>
    <p:sldId id="290" r:id="rId6"/>
    <p:sldId id="291" r:id="rId7"/>
    <p:sldId id="294" r:id="rId8"/>
    <p:sldId id="292" r:id="rId9"/>
    <p:sldId id="29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1E30"/>
    <a:srgbClr val="003A70"/>
    <a:srgbClr val="D5EBFF"/>
    <a:srgbClr val="F4C4CB"/>
    <a:srgbClr val="0060B8"/>
    <a:srgbClr val="006DD0"/>
    <a:srgbClr val="0062BC"/>
    <a:srgbClr val="FFFFFF"/>
    <a:srgbClr val="F6CAD0"/>
    <a:srgbClr val="49AA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EC38D1-0C79-4AA3-8DAB-488B5CEB5A4E}" v="26" dt="2026-06-09T21:18:49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2" autoAdjust="0"/>
    <p:restoredTop sz="95706" autoAdjust="0"/>
  </p:normalViewPr>
  <p:slideViewPr>
    <p:cSldViewPr snapToGrid="0">
      <p:cViewPr varScale="1">
        <p:scale>
          <a:sx n="89" d="100"/>
          <a:sy n="89" d="100"/>
        </p:scale>
        <p:origin x="114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01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ine Hughes" userId="3dce104c-282c-4da5-a9f0-2bd2f68e8161" providerId="ADAL" clId="{36EC38D1-0C79-4AA3-8DAB-488B5CEB5A4E}"/>
    <pc:docChg chg="undo custSel addSld delSld modSld">
      <pc:chgData name="Jeanine Hughes" userId="3dce104c-282c-4da5-a9f0-2bd2f68e8161" providerId="ADAL" clId="{36EC38D1-0C79-4AA3-8DAB-488B5CEB5A4E}" dt="2026-06-09T21:20:57.393" v="557" actId="20577"/>
      <pc:docMkLst>
        <pc:docMk/>
      </pc:docMkLst>
      <pc:sldChg chg="addSp delSp modSp mod">
        <pc:chgData name="Jeanine Hughes" userId="3dce104c-282c-4da5-a9f0-2bd2f68e8161" providerId="ADAL" clId="{36EC38D1-0C79-4AA3-8DAB-488B5CEB5A4E}" dt="2026-06-09T21:11:08.784" v="310" actId="14100"/>
        <pc:sldMkLst>
          <pc:docMk/>
          <pc:sldMk cId="2133176006" sldId="260"/>
        </pc:sldMkLst>
        <pc:spChg chg="del">
          <ac:chgData name="Jeanine Hughes" userId="3dce104c-282c-4da5-a9f0-2bd2f68e8161" providerId="ADAL" clId="{36EC38D1-0C79-4AA3-8DAB-488B5CEB5A4E}" dt="2026-06-09T20:44:22.632" v="6" actId="478"/>
          <ac:spMkLst>
            <pc:docMk/>
            <pc:sldMk cId="2133176006" sldId="260"/>
            <ac:spMk id="2" creationId="{578607CB-3625-2840-C1B4-991BE8678AC0}"/>
          </ac:spMkLst>
        </pc:spChg>
        <pc:spChg chg="del">
          <ac:chgData name="Jeanine Hughes" userId="3dce104c-282c-4da5-a9f0-2bd2f68e8161" providerId="ADAL" clId="{36EC38D1-0C79-4AA3-8DAB-488B5CEB5A4E}" dt="2026-06-09T20:44:23.857" v="7" actId="478"/>
          <ac:spMkLst>
            <pc:docMk/>
            <pc:sldMk cId="2133176006" sldId="260"/>
            <ac:spMk id="6" creationId="{CCA7A535-501C-5787-D6DA-75F92193AC6C}"/>
          </ac:spMkLst>
        </pc:spChg>
        <pc:spChg chg="add del mod">
          <ac:chgData name="Jeanine Hughes" userId="3dce104c-282c-4da5-a9f0-2bd2f68e8161" providerId="ADAL" clId="{36EC38D1-0C79-4AA3-8DAB-488B5CEB5A4E}" dt="2026-06-09T20:44:15.865" v="4" actId="478"/>
          <ac:spMkLst>
            <pc:docMk/>
            <pc:sldMk cId="2133176006" sldId="260"/>
            <ac:spMk id="7" creationId="{1AE32E3A-9339-B688-6E0D-084AA01FB484}"/>
          </ac:spMkLst>
        </pc:spChg>
        <pc:spChg chg="del mod">
          <ac:chgData name="Jeanine Hughes" userId="3dce104c-282c-4da5-a9f0-2bd2f68e8161" providerId="ADAL" clId="{36EC38D1-0C79-4AA3-8DAB-488B5CEB5A4E}" dt="2026-06-09T20:44:28.369" v="10" actId="478"/>
          <ac:spMkLst>
            <pc:docMk/>
            <pc:sldMk cId="2133176006" sldId="260"/>
            <ac:spMk id="8" creationId="{50144BA0-138F-5F4F-8A0E-CD4C0510EED7}"/>
          </ac:spMkLst>
        </pc:spChg>
        <pc:spChg chg="del">
          <ac:chgData name="Jeanine Hughes" userId="3dce104c-282c-4da5-a9f0-2bd2f68e8161" providerId="ADAL" clId="{36EC38D1-0C79-4AA3-8DAB-488B5CEB5A4E}" dt="2026-06-09T20:44:24.730" v="8" actId="478"/>
          <ac:spMkLst>
            <pc:docMk/>
            <pc:sldMk cId="2133176006" sldId="260"/>
            <ac:spMk id="9" creationId="{6C65A0DA-D875-BBCD-A5C3-98A9F88A24F2}"/>
          </ac:spMkLst>
        </pc:spChg>
        <pc:spChg chg="del mod">
          <ac:chgData name="Jeanine Hughes" userId="3dce104c-282c-4da5-a9f0-2bd2f68e8161" providerId="ADAL" clId="{36EC38D1-0C79-4AA3-8DAB-488B5CEB5A4E}" dt="2026-06-09T20:44:12.638" v="2" actId="478"/>
          <ac:spMkLst>
            <pc:docMk/>
            <pc:sldMk cId="2133176006" sldId="260"/>
            <ac:spMk id="11" creationId="{1E408018-137F-FE8B-C9EE-8C81AEEBD2EC}"/>
          </ac:spMkLst>
        </pc:spChg>
        <pc:spChg chg="add mod ord">
          <ac:chgData name="Jeanine Hughes" userId="3dce104c-282c-4da5-a9f0-2bd2f68e8161" providerId="ADAL" clId="{36EC38D1-0C79-4AA3-8DAB-488B5CEB5A4E}" dt="2026-06-09T21:11:08.784" v="310" actId="14100"/>
          <ac:spMkLst>
            <pc:docMk/>
            <pc:sldMk cId="2133176006" sldId="260"/>
            <ac:spMk id="12" creationId="{594C7C7D-01DA-EFFB-1B36-E07D19E5533B}"/>
          </ac:spMkLst>
        </pc:spChg>
        <pc:spChg chg="add mod">
          <ac:chgData name="Jeanine Hughes" userId="3dce104c-282c-4da5-a9f0-2bd2f68e8161" providerId="ADAL" clId="{36EC38D1-0C79-4AA3-8DAB-488B5CEB5A4E}" dt="2026-06-09T21:11:08.784" v="310" actId="14100"/>
          <ac:spMkLst>
            <pc:docMk/>
            <pc:sldMk cId="2133176006" sldId="260"/>
            <ac:spMk id="13" creationId="{FEB4395F-FD65-229A-1BE1-F5B650377056}"/>
          </ac:spMkLst>
        </pc:spChg>
        <pc:picChg chg="del">
          <ac:chgData name="Jeanine Hughes" userId="3dce104c-282c-4da5-a9f0-2bd2f68e8161" providerId="ADAL" clId="{36EC38D1-0C79-4AA3-8DAB-488B5CEB5A4E}" dt="2026-06-09T20:44:08.905" v="0" actId="478"/>
          <ac:picMkLst>
            <pc:docMk/>
            <pc:sldMk cId="2133176006" sldId="260"/>
            <ac:picMk id="5" creationId="{5EC10D9C-5B23-DE7A-41C1-685018DCBBAF}"/>
          </ac:picMkLst>
        </pc:picChg>
        <pc:picChg chg="add mod">
          <ac:chgData name="Jeanine Hughes" userId="3dce104c-282c-4da5-a9f0-2bd2f68e8161" providerId="ADAL" clId="{36EC38D1-0C79-4AA3-8DAB-488B5CEB5A4E}" dt="2026-06-09T20:44:47.069" v="15" actId="1076"/>
          <ac:picMkLst>
            <pc:docMk/>
            <pc:sldMk cId="2133176006" sldId="260"/>
            <ac:picMk id="10" creationId="{50995F68-0CF8-59D5-9E17-A07360FB4120}"/>
          </ac:picMkLst>
        </pc:picChg>
        <pc:picChg chg="add mod">
          <ac:chgData name="Jeanine Hughes" userId="3dce104c-282c-4da5-a9f0-2bd2f68e8161" providerId="ADAL" clId="{36EC38D1-0C79-4AA3-8DAB-488B5CEB5A4E}" dt="2026-06-09T20:45:59.403" v="90" actId="14100"/>
          <ac:picMkLst>
            <pc:docMk/>
            <pc:sldMk cId="2133176006" sldId="260"/>
            <ac:picMk id="14" creationId="{EDF10119-0760-3059-EA27-50E4FAF728D5}"/>
          </ac:picMkLst>
        </pc:picChg>
        <pc:picChg chg="del">
          <ac:chgData name="Jeanine Hughes" userId="3dce104c-282c-4da5-a9f0-2bd2f68e8161" providerId="ADAL" clId="{36EC38D1-0C79-4AA3-8DAB-488B5CEB5A4E}" dt="2026-06-09T20:44:21.136" v="5" actId="478"/>
          <ac:picMkLst>
            <pc:docMk/>
            <pc:sldMk cId="2133176006" sldId="260"/>
            <ac:picMk id="15" creationId="{BB3424F2-5621-2D3C-814E-C89B0823CE01}"/>
          </ac:picMkLst>
        </pc:picChg>
        <pc:cxnChg chg="del">
          <ac:chgData name="Jeanine Hughes" userId="3dce104c-282c-4da5-a9f0-2bd2f68e8161" providerId="ADAL" clId="{36EC38D1-0C79-4AA3-8DAB-488B5CEB5A4E}" dt="2026-06-09T20:44:14.496" v="3" actId="478"/>
          <ac:cxnSpMkLst>
            <pc:docMk/>
            <pc:sldMk cId="2133176006" sldId="260"/>
            <ac:cxnSpMk id="3" creationId="{68EBF8BE-CB55-0D5C-B313-2DF1BC5B0A52}"/>
          </ac:cxnSpMkLst>
        </pc:cxnChg>
      </pc:sldChg>
      <pc:sldChg chg="addSp delSp modSp del mod">
        <pc:chgData name="Jeanine Hughes" userId="3dce104c-282c-4da5-a9f0-2bd2f68e8161" providerId="ADAL" clId="{36EC38D1-0C79-4AA3-8DAB-488B5CEB5A4E}" dt="2026-06-09T21:03:09.935" v="113" actId="2696"/>
        <pc:sldMkLst>
          <pc:docMk/>
          <pc:sldMk cId="1401237875" sldId="271"/>
        </pc:sldMkLst>
        <pc:spChg chg="add mod">
          <ac:chgData name="Jeanine Hughes" userId="3dce104c-282c-4da5-a9f0-2bd2f68e8161" providerId="ADAL" clId="{36EC38D1-0C79-4AA3-8DAB-488B5CEB5A4E}" dt="2026-06-09T20:46:12.383" v="91" actId="478"/>
          <ac:spMkLst>
            <pc:docMk/>
            <pc:sldMk cId="1401237875" sldId="271"/>
            <ac:spMk id="5" creationId="{81AE1888-88F9-E301-DA68-FEEAE182921E}"/>
          </ac:spMkLst>
        </pc:spChg>
        <pc:spChg chg="del">
          <ac:chgData name="Jeanine Hughes" userId="3dce104c-282c-4da5-a9f0-2bd2f68e8161" providerId="ADAL" clId="{36EC38D1-0C79-4AA3-8DAB-488B5CEB5A4E}" dt="2026-06-09T20:46:12.383" v="91" actId="478"/>
          <ac:spMkLst>
            <pc:docMk/>
            <pc:sldMk cId="1401237875" sldId="271"/>
            <ac:spMk id="11" creationId="{1E408018-137F-FE8B-C9EE-8C81AEEBD2EC}"/>
          </ac:spMkLst>
        </pc:spChg>
        <pc:picChg chg="del">
          <ac:chgData name="Jeanine Hughes" userId="3dce104c-282c-4da5-a9f0-2bd2f68e8161" providerId="ADAL" clId="{36EC38D1-0C79-4AA3-8DAB-488B5CEB5A4E}" dt="2026-06-09T20:46:13.004" v="92" actId="478"/>
          <ac:picMkLst>
            <pc:docMk/>
            <pc:sldMk cId="1401237875" sldId="271"/>
            <ac:picMk id="4" creationId="{C43BDF04-4E78-8C65-7FFC-7B7375D7862F}"/>
          </ac:picMkLst>
        </pc:picChg>
        <pc:cxnChg chg="del">
          <ac:chgData name="Jeanine Hughes" userId="3dce104c-282c-4da5-a9f0-2bd2f68e8161" providerId="ADAL" clId="{36EC38D1-0C79-4AA3-8DAB-488B5CEB5A4E}" dt="2026-06-09T20:46:15.172" v="93" actId="478"/>
          <ac:cxnSpMkLst>
            <pc:docMk/>
            <pc:sldMk cId="1401237875" sldId="271"/>
            <ac:cxnSpMk id="10" creationId="{A3962273-E36B-2C86-2501-4DD236A01DB6}"/>
          </ac:cxnSpMkLst>
        </pc:cxnChg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2059278599" sldId="280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3331336278" sldId="282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1254519443" sldId="283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3469937968" sldId="284"/>
        </pc:sldMkLst>
      </pc:sldChg>
      <pc:sldChg chg="modSp del mod">
        <pc:chgData name="Jeanine Hughes" userId="3dce104c-282c-4da5-a9f0-2bd2f68e8161" providerId="ADAL" clId="{36EC38D1-0C79-4AA3-8DAB-488B5CEB5A4E}" dt="2026-06-09T21:03:16.049" v="114" actId="2696"/>
        <pc:sldMkLst>
          <pc:docMk/>
          <pc:sldMk cId="319921600" sldId="285"/>
        </pc:sldMkLst>
        <pc:picChg chg="mod">
          <ac:chgData name="Jeanine Hughes" userId="3dce104c-282c-4da5-a9f0-2bd2f68e8161" providerId="ADAL" clId="{36EC38D1-0C79-4AA3-8DAB-488B5CEB5A4E}" dt="2026-06-09T20:47:40.615" v="112" actId="14100"/>
          <ac:picMkLst>
            <pc:docMk/>
            <pc:sldMk cId="319921600" sldId="285"/>
            <ac:picMk id="4" creationId="{61704427-0368-6DB7-7112-E93B7FFE6F1C}"/>
          </ac:picMkLst>
        </pc:picChg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354171862" sldId="286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760484733" sldId="287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3603026326" sldId="288"/>
        </pc:sldMkLst>
      </pc:sldChg>
      <pc:sldChg chg="del">
        <pc:chgData name="Jeanine Hughes" userId="3dce104c-282c-4da5-a9f0-2bd2f68e8161" providerId="ADAL" clId="{36EC38D1-0C79-4AA3-8DAB-488B5CEB5A4E}" dt="2026-06-09T21:03:16.049" v="114" actId="2696"/>
        <pc:sldMkLst>
          <pc:docMk/>
          <pc:sldMk cId="1230396359" sldId="289"/>
        </pc:sldMkLst>
      </pc:sldChg>
      <pc:sldChg chg="addSp delSp modSp add mod">
        <pc:chgData name="Jeanine Hughes" userId="3dce104c-282c-4da5-a9f0-2bd2f68e8161" providerId="ADAL" clId="{36EC38D1-0C79-4AA3-8DAB-488B5CEB5A4E}" dt="2026-06-09T21:20:11.511" v="549" actId="122"/>
        <pc:sldMkLst>
          <pc:docMk/>
          <pc:sldMk cId="2393881878" sldId="290"/>
        </pc:sldMkLst>
        <pc:spChg chg="add mod">
          <ac:chgData name="Jeanine Hughes" userId="3dce104c-282c-4da5-a9f0-2bd2f68e8161" providerId="ADAL" clId="{36EC38D1-0C79-4AA3-8DAB-488B5CEB5A4E}" dt="2026-06-09T21:04:14.035" v="122" actId="14100"/>
          <ac:spMkLst>
            <pc:docMk/>
            <pc:sldMk cId="2393881878" sldId="290"/>
            <ac:spMk id="2" creationId="{45D53AE0-0CC1-4435-1229-D9BDB43466AD}"/>
          </ac:spMkLst>
        </pc:spChg>
        <pc:spChg chg="add mod">
          <ac:chgData name="Jeanine Hughes" userId="3dce104c-282c-4da5-a9f0-2bd2f68e8161" providerId="ADAL" clId="{36EC38D1-0C79-4AA3-8DAB-488B5CEB5A4E}" dt="2026-06-09T21:04:22.854" v="128" actId="14100"/>
          <ac:spMkLst>
            <pc:docMk/>
            <pc:sldMk cId="2393881878" sldId="290"/>
            <ac:spMk id="3" creationId="{FA998E96-EF05-7FD0-998B-FCB68DD1675F}"/>
          </ac:spMkLst>
        </pc:spChg>
        <pc:spChg chg="mod ord">
          <ac:chgData name="Jeanine Hughes" userId="3dce104c-282c-4da5-a9f0-2bd2f68e8161" providerId="ADAL" clId="{36EC38D1-0C79-4AA3-8DAB-488B5CEB5A4E}" dt="2026-06-09T21:20:11.511" v="549" actId="122"/>
          <ac:spMkLst>
            <pc:docMk/>
            <pc:sldMk cId="2393881878" sldId="290"/>
            <ac:spMk id="12" creationId="{0128D98C-3D53-AF52-A859-CD4AF33E669F}"/>
          </ac:spMkLst>
        </pc:spChg>
        <pc:spChg chg="del">
          <ac:chgData name="Jeanine Hughes" userId="3dce104c-282c-4da5-a9f0-2bd2f68e8161" providerId="ADAL" clId="{36EC38D1-0C79-4AA3-8DAB-488B5CEB5A4E}" dt="2026-06-09T21:03:57.224" v="115" actId="478"/>
          <ac:spMkLst>
            <pc:docMk/>
            <pc:sldMk cId="2393881878" sldId="290"/>
            <ac:spMk id="13" creationId="{A4C5C53E-C817-758D-0C5B-9E9B99C49C82}"/>
          </ac:spMkLst>
        </pc:spChg>
        <pc:picChg chg="add mod">
          <ac:chgData name="Jeanine Hughes" userId="3dce104c-282c-4da5-a9f0-2bd2f68e8161" providerId="ADAL" clId="{36EC38D1-0C79-4AA3-8DAB-488B5CEB5A4E}" dt="2026-06-09T21:04:08.741" v="120" actId="1076"/>
          <ac:picMkLst>
            <pc:docMk/>
            <pc:sldMk cId="2393881878" sldId="290"/>
            <ac:picMk id="4" creationId="{07E23558-4F90-2B2C-CEF3-9C72320F4B31}"/>
          </ac:picMkLst>
        </pc:picChg>
      </pc:sldChg>
      <pc:sldChg chg="addSp delSp modSp add mod">
        <pc:chgData name="Jeanine Hughes" userId="3dce104c-282c-4da5-a9f0-2bd2f68e8161" providerId="ADAL" clId="{36EC38D1-0C79-4AA3-8DAB-488B5CEB5A4E}" dt="2026-06-09T21:20:57.393" v="557" actId="20577"/>
        <pc:sldMkLst>
          <pc:docMk/>
          <pc:sldMk cId="1923341101" sldId="291"/>
        </pc:sldMkLst>
        <pc:spChg chg="del">
          <ac:chgData name="Jeanine Hughes" userId="3dce104c-282c-4da5-a9f0-2bd2f68e8161" providerId="ADAL" clId="{36EC38D1-0C79-4AA3-8DAB-488B5CEB5A4E}" dt="2026-06-09T21:04:52.757" v="133" actId="478"/>
          <ac:spMkLst>
            <pc:docMk/>
            <pc:sldMk cId="1923341101" sldId="291"/>
            <ac:spMk id="2" creationId="{D54297F7-29D0-44DD-C93C-D9991503864F}"/>
          </ac:spMkLst>
        </pc:spChg>
        <pc:spChg chg="del mod">
          <ac:chgData name="Jeanine Hughes" userId="3dce104c-282c-4da5-a9f0-2bd2f68e8161" providerId="ADAL" clId="{36EC38D1-0C79-4AA3-8DAB-488B5CEB5A4E}" dt="2026-06-09T21:04:50.397" v="132" actId="478"/>
          <ac:spMkLst>
            <pc:docMk/>
            <pc:sldMk cId="1923341101" sldId="291"/>
            <ac:spMk id="3" creationId="{AF15DDB0-4445-4CAF-5EF1-D58D2DB0B475}"/>
          </ac:spMkLst>
        </pc:spChg>
        <pc:spChg chg="add mod">
          <ac:chgData name="Jeanine Hughes" userId="3dce104c-282c-4da5-a9f0-2bd2f68e8161" providerId="ADAL" clId="{36EC38D1-0C79-4AA3-8DAB-488B5CEB5A4E}" dt="2026-06-09T21:20:57.393" v="557" actId="20577"/>
          <ac:spMkLst>
            <pc:docMk/>
            <pc:sldMk cId="1923341101" sldId="291"/>
            <ac:spMk id="5" creationId="{9C7697DE-5317-0E80-AD13-4D8FCAFF1C1C}"/>
          </ac:spMkLst>
        </pc:spChg>
        <pc:spChg chg="mod">
          <ac:chgData name="Jeanine Hughes" userId="3dce104c-282c-4da5-a9f0-2bd2f68e8161" providerId="ADAL" clId="{36EC38D1-0C79-4AA3-8DAB-488B5CEB5A4E}" dt="2026-06-09T21:20:21.179" v="552" actId="122"/>
          <ac:spMkLst>
            <pc:docMk/>
            <pc:sldMk cId="1923341101" sldId="291"/>
            <ac:spMk id="12" creationId="{A534BFB5-ACAD-6118-22E7-BA624640FB01}"/>
          </ac:spMkLst>
        </pc:spChg>
        <pc:grpChg chg="add mod">
          <ac:chgData name="Jeanine Hughes" userId="3dce104c-282c-4da5-a9f0-2bd2f68e8161" providerId="ADAL" clId="{36EC38D1-0C79-4AA3-8DAB-488B5CEB5A4E}" dt="2026-06-09T21:13:42.482" v="356" actId="1076"/>
          <ac:grpSpMkLst>
            <pc:docMk/>
            <pc:sldMk cId="1923341101" sldId="291"/>
            <ac:grpSpMk id="9" creationId="{3581D4E2-9535-CA2B-62ED-9D3FA1690A4B}"/>
          </ac:grpSpMkLst>
        </pc:grpChg>
        <pc:picChg chg="del">
          <ac:chgData name="Jeanine Hughes" userId="3dce104c-282c-4da5-a9f0-2bd2f68e8161" providerId="ADAL" clId="{36EC38D1-0C79-4AA3-8DAB-488B5CEB5A4E}" dt="2026-06-09T21:04:47.718" v="130" actId="478"/>
          <ac:picMkLst>
            <pc:docMk/>
            <pc:sldMk cId="1923341101" sldId="291"/>
            <ac:picMk id="4" creationId="{4539F599-AE75-9A70-C603-42B69AB0FABD}"/>
          </ac:picMkLst>
        </pc:picChg>
        <pc:picChg chg="add mod">
          <ac:chgData name="Jeanine Hughes" userId="3dce104c-282c-4da5-a9f0-2bd2f68e8161" providerId="ADAL" clId="{36EC38D1-0C79-4AA3-8DAB-488B5CEB5A4E}" dt="2026-06-09T21:13:23.101" v="352" actId="164"/>
          <ac:picMkLst>
            <pc:docMk/>
            <pc:sldMk cId="1923341101" sldId="291"/>
            <ac:picMk id="6" creationId="{F18FFA2F-3CF9-B11C-4D60-E06412BB5F1F}"/>
          </ac:picMkLst>
        </pc:picChg>
        <pc:picChg chg="add mod">
          <ac:chgData name="Jeanine Hughes" userId="3dce104c-282c-4da5-a9f0-2bd2f68e8161" providerId="ADAL" clId="{36EC38D1-0C79-4AA3-8DAB-488B5CEB5A4E}" dt="2026-06-09T21:13:23.101" v="352" actId="164"/>
          <ac:picMkLst>
            <pc:docMk/>
            <pc:sldMk cId="1923341101" sldId="291"/>
            <ac:picMk id="7" creationId="{57C4E55E-1710-50D7-73A1-0229B518CC5F}"/>
          </ac:picMkLst>
        </pc:picChg>
        <pc:picChg chg="add mod">
          <ac:chgData name="Jeanine Hughes" userId="3dce104c-282c-4da5-a9f0-2bd2f68e8161" providerId="ADAL" clId="{36EC38D1-0C79-4AA3-8DAB-488B5CEB5A4E}" dt="2026-06-09T21:13:23.101" v="352" actId="164"/>
          <ac:picMkLst>
            <pc:docMk/>
            <pc:sldMk cId="1923341101" sldId="291"/>
            <ac:picMk id="8" creationId="{D06ADCCE-AD1D-6D0F-CF7F-262F82194D60}"/>
          </ac:picMkLst>
        </pc:picChg>
      </pc:sldChg>
      <pc:sldChg chg="addSp delSp modSp add mod">
        <pc:chgData name="Jeanine Hughes" userId="3dce104c-282c-4da5-a9f0-2bd2f68e8161" providerId="ADAL" clId="{36EC38D1-0C79-4AA3-8DAB-488B5CEB5A4E}" dt="2026-06-09T21:19:56.949" v="543" actId="14100"/>
        <pc:sldMkLst>
          <pc:docMk/>
          <pc:sldMk cId="3058571209" sldId="292"/>
        </pc:sldMkLst>
        <pc:spChg chg="add del mod">
          <ac:chgData name="Jeanine Hughes" userId="3dce104c-282c-4da5-a9f0-2bd2f68e8161" providerId="ADAL" clId="{36EC38D1-0C79-4AA3-8DAB-488B5CEB5A4E}" dt="2026-06-09T21:06:49.400" v="226" actId="478"/>
          <ac:spMkLst>
            <pc:docMk/>
            <pc:sldMk cId="3058571209" sldId="292"/>
            <ac:spMk id="2" creationId="{6076C1D9-65E8-7055-B7D7-76B932340587}"/>
          </ac:spMkLst>
        </pc:spChg>
        <pc:spChg chg="add mod">
          <ac:chgData name="Jeanine Hughes" userId="3dce104c-282c-4da5-a9f0-2bd2f68e8161" providerId="ADAL" clId="{36EC38D1-0C79-4AA3-8DAB-488B5CEB5A4E}" dt="2026-06-09T21:18:50.911" v="538" actId="113"/>
          <ac:spMkLst>
            <pc:docMk/>
            <pc:sldMk cId="3058571209" sldId="292"/>
            <ac:spMk id="3" creationId="{F78484FC-2AB6-2F03-1D14-5E69B2E71335}"/>
          </ac:spMkLst>
        </pc:spChg>
        <pc:spChg chg="del mod">
          <ac:chgData name="Jeanine Hughes" userId="3dce104c-282c-4da5-a9f0-2bd2f68e8161" providerId="ADAL" clId="{36EC38D1-0C79-4AA3-8DAB-488B5CEB5A4E}" dt="2026-06-09T21:06:42.439" v="221" actId="478"/>
          <ac:spMkLst>
            <pc:docMk/>
            <pc:sldMk cId="3058571209" sldId="292"/>
            <ac:spMk id="5" creationId="{812639FE-F739-C57A-E5ED-AAD0A7BC0F5C}"/>
          </ac:spMkLst>
        </pc:spChg>
        <pc:spChg chg="add del mod">
          <ac:chgData name="Jeanine Hughes" userId="3dce104c-282c-4da5-a9f0-2bd2f68e8161" providerId="ADAL" clId="{36EC38D1-0C79-4AA3-8DAB-488B5CEB5A4E}" dt="2026-06-09T21:06:54.025" v="227" actId="478"/>
          <ac:spMkLst>
            <pc:docMk/>
            <pc:sldMk cId="3058571209" sldId="292"/>
            <ac:spMk id="9" creationId="{2A593A2E-62FF-2FBD-687B-650C6E902C03}"/>
          </ac:spMkLst>
        </pc:spChg>
        <pc:spChg chg="add mod">
          <ac:chgData name="Jeanine Hughes" userId="3dce104c-282c-4da5-a9f0-2bd2f68e8161" providerId="ADAL" clId="{36EC38D1-0C79-4AA3-8DAB-488B5CEB5A4E}" dt="2026-06-09T21:06:57.386" v="228"/>
          <ac:spMkLst>
            <pc:docMk/>
            <pc:sldMk cId="3058571209" sldId="292"/>
            <ac:spMk id="11" creationId="{78D02624-D1EC-9600-4A00-3258D6458953}"/>
          </ac:spMkLst>
        </pc:spChg>
        <pc:spChg chg="mod">
          <ac:chgData name="Jeanine Hughes" userId="3dce104c-282c-4da5-a9f0-2bd2f68e8161" providerId="ADAL" clId="{36EC38D1-0C79-4AA3-8DAB-488B5CEB5A4E}" dt="2026-06-09T21:19:56.949" v="543" actId="14100"/>
          <ac:spMkLst>
            <pc:docMk/>
            <pc:sldMk cId="3058571209" sldId="292"/>
            <ac:spMk id="12" creationId="{6A6F5BD1-46E1-897E-C228-52BAAEA9CEE4}"/>
          </ac:spMkLst>
        </pc:spChg>
        <pc:spChg chg="add mod">
          <ac:chgData name="Jeanine Hughes" userId="3dce104c-282c-4da5-a9f0-2bd2f68e8161" providerId="ADAL" clId="{36EC38D1-0C79-4AA3-8DAB-488B5CEB5A4E}" dt="2026-06-09T21:06:57.386" v="228"/>
          <ac:spMkLst>
            <pc:docMk/>
            <pc:sldMk cId="3058571209" sldId="292"/>
            <ac:spMk id="13" creationId="{74D4013B-7806-06D2-6F97-398D169B7EC1}"/>
          </ac:spMkLst>
        </pc:spChg>
        <pc:spChg chg="add mod">
          <ac:chgData name="Jeanine Hughes" userId="3dce104c-282c-4da5-a9f0-2bd2f68e8161" providerId="ADAL" clId="{36EC38D1-0C79-4AA3-8DAB-488B5CEB5A4E}" dt="2026-06-09T21:19:08.029" v="539" actId="1076"/>
          <ac:spMkLst>
            <pc:docMk/>
            <pc:sldMk cId="3058571209" sldId="292"/>
            <ac:spMk id="15" creationId="{9EAB84A5-9E83-C042-A874-1F8E348BEF38}"/>
          </ac:spMkLst>
        </pc:spChg>
        <pc:spChg chg="add mod">
          <ac:chgData name="Jeanine Hughes" userId="3dce104c-282c-4da5-a9f0-2bd2f68e8161" providerId="ADAL" clId="{36EC38D1-0C79-4AA3-8DAB-488B5CEB5A4E}" dt="2026-06-09T21:18:42.457" v="536"/>
          <ac:spMkLst>
            <pc:docMk/>
            <pc:sldMk cId="3058571209" sldId="292"/>
            <ac:spMk id="16" creationId="{CDDB74FD-A701-9020-3A3D-477D5F471EB3}"/>
          </ac:spMkLst>
        </pc:spChg>
        <pc:spChg chg="add mod">
          <ac:chgData name="Jeanine Hughes" userId="3dce104c-282c-4da5-a9f0-2bd2f68e8161" providerId="ADAL" clId="{36EC38D1-0C79-4AA3-8DAB-488B5CEB5A4E}" dt="2026-06-09T21:18:48.007" v="537"/>
          <ac:spMkLst>
            <pc:docMk/>
            <pc:sldMk cId="3058571209" sldId="292"/>
            <ac:spMk id="17" creationId="{ACC34DA6-6C0A-16BE-C5A0-4D613AA8C9E8}"/>
          </ac:spMkLst>
        </pc:spChg>
        <pc:picChg chg="del">
          <ac:chgData name="Jeanine Hughes" userId="3dce104c-282c-4da5-a9f0-2bd2f68e8161" providerId="ADAL" clId="{36EC38D1-0C79-4AA3-8DAB-488B5CEB5A4E}" dt="2026-06-09T21:06:43.993" v="224" actId="478"/>
          <ac:picMkLst>
            <pc:docMk/>
            <pc:sldMk cId="3058571209" sldId="292"/>
            <ac:picMk id="6" creationId="{9DB7916D-E843-B790-5D77-AD8C55DE0A65}"/>
          </ac:picMkLst>
        </pc:picChg>
        <pc:picChg chg="del">
          <ac:chgData name="Jeanine Hughes" userId="3dce104c-282c-4da5-a9f0-2bd2f68e8161" providerId="ADAL" clId="{36EC38D1-0C79-4AA3-8DAB-488B5CEB5A4E}" dt="2026-06-09T21:06:43.055" v="222" actId="478"/>
          <ac:picMkLst>
            <pc:docMk/>
            <pc:sldMk cId="3058571209" sldId="292"/>
            <ac:picMk id="7" creationId="{0A077D67-9E51-1BC8-E948-82AF08703133}"/>
          </ac:picMkLst>
        </pc:picChg>
        <pc:picChg chg="del">
          <ac:chgData name="Jeanine Hughes" userId="3dce104c-282c-4da5-a9f0-2bd2f68e8161" providerId="ADAL" clId="{36EC38D1-0C79-4AA3-8DAB-488B5CEB5A4E}" dt="2026-06-09T21:06:43.602" v="223" actId="478"/>
          <ac:picMkLst>
            <pc:docMk/>
            <pc:sldMk cId="3058571209" sldId="292"/>
            <ac:picMk id="8" creationId="{34915C2B-EBB8-AE0A-CAF6-807A116D5016}"/>
          </ac:picMkLst>
        </pc:picChg>
      </pc:sldChg>
      <pc:sldChg chg="addSp delSp modSp add mod">
        <pc:chgData name="Jeanine Hughes" userId="3dce104c-282c-4da5-a9f0-2bd2f68e8161" providerId="ADAL" clId="{36EC38D1-0C79-4AA3-8DAB-488B5CEB5A4E}" dt="2026-06-09T21:19:28.551" v="540" actId="255"/>
        <pc:sldMkLst>
          <pc:docMk/>
          <pc:sldMk cId="2727726631" sldId="293"/>
        </pc:sldMkLst>
        <pc:spChg chg="add del mod">
          <ac:chgData name="Jeanine Hughes" userId="3dce104c-282c-4da5-a9f0-2bd2f68e8161" providerId="ADAL" clId="{36EC38D1-0C79-4AA3-8DAB-488B5CEB5A4E}" dt="2026-06-09T21:11:22.682" v="312" actId="478"/>
          <ac:spMkLst>
            <pc:docMk/>
            <pc:sldMk cId="2727726631" sldId="293"/>
            <ac:spMk id="2" creationId="{F96A2BDD-B8E7-460A-FCEA-73B0EBAB5DBC}"/>
          </ac:spMkLst>
        </pc:spChg>
        <pc:spChg chg="del mod">
          <ac:chgData name="Jeanine Hughes" userId="3dce104c-282c-4da5-a9f0-2bd2f68e8161" providerId="ADAL" clId="{36EC38D1-0C79-4AA3-8DAB-488B5CEB5A4E}" dt="2026-06-09T21:09:53.756" v="293" actId="478"/>
          <ac:spMkLst>
            <pc:docMk/>
            <pc:sldMk cId="2727726631" sldId="293"/>
            <ac:spMk id="3" creationId="{CC2B1D73-4341-6095-87B5-B17928CE331E}"/>
          </ac:spMkLst>
        </pc:spChg>
        <pc:spChg chg="add mod">
          <ac:chgData name="Jeanine Hughes" userId="3dce104c-282c-4da5-a9f0-2bd2f68e8161" providerId="ADAL" clId="{36EC38D1-0C79-4AA3-8DAB-488B5CEB5A4E}" dt="2026-06-09T21:19:28.551" v="540" actId="255"/>
          <ac:spMkLst>
            <pc:docMk/>
            <pc:sldMk cId="2727726631" sldId="293"/>
            <ac:spMk id="4" creationId="{72BB9265-C4F9-CBB0-4785-137B95828A55}"/>
          </ac:spMkLst>
        </pc:spChg>
        <pc:spChg chg="add del mod">
          <ac:chgData name="Jeanine Hughes" userId="3dce104c-282c-4da5-a9f0-2bd2f68e8161" providerId="ADAL" clId="{36EC38D1-0C79-4AA3-8DAB-488B5CEB5A4E}" dt="2026-06-09T21:11:38.809" v="325" actId="478"/>
          <ac:spMkLst>
            <pc:docMk/>
            <pc:sldMk cId="2727726631" sldId="293"/>
            <ac:spMk id="5" creationId="{B8A0ACAB-0AEB-067D-CA51-022890221528}"/>
          </ac:spMkLst>
        </pc:spChg>
        <pc:spChg chg="add mod">
          <ac:chgData name="Jeanine Hughes" userId="3dce104c-282c-4da5-a9f0-2bd2f68e8161" providerId="ADAL" clId="{36EC38D1-0C79-4AA3-8DAB-488B5CEB5A4E}" dt="2026-06-09T21:11:30.529" v="324" actId="20577"/>
          <ac:spMkLst>
            <pc:docMk/>
            <pc:sldMk cId="2727726631" sldId="293"/>
            <ac:spMk id="6" creationId="{ED96DC84-A23F-92A8-57C2-C38B6B833342}"/>
          </ac:spMkLst>
        </pc:spChg>
        <pc:spChg chg="add del mod">
          <ac:chgData name="Jeanine Hughes" userId="3dce104c-282c-4da5-a9f0-2bd2f68e8161" providerId="ADAL" clId="{36EC38D1-0C79-4AA3-8DAB-488B5CEB5A4E}" dt="2026-06-09T21:11:41.282" v="326" actId="478"/>
          <ac:spMkLst>
            <pc:docMk/>
            <pc:sldMk cId="2727726631" sldId="293"/>
            <ac:spMk id="8" creationId="{D978ECE2-88EF-3974-F592-E75AFCF14106}"/>
          </ac:spMkLst>
        </pc:spChg>
        <pc:spChg chg="del mod">
          <ac:chgData name="Jeanine Hughes" userId="3dce104c-282c-4da5-a9f0-2bd2f68e8161" providerId="ADAL" clId="{36EC38D1-0C79-4AA3-8DAB-488B5CEB5A4E}" dt="2026-06-09T21:10:03.957" v="298" actId="478"/>
          <ac:spMkLst>
            <pc:docMk/>
            <pc:sldMk cId="2727726631" sldId="293"/>
            <ac:spMk id="12" creationId="{A4EF7903-E018-3191-563B-77AA79BB11DD}"/>
          </ac:spMkLst>
        </pc:spChg>
        <pc:spChg chg="del">
          <ac:chgData name="Jeanine Hughes" userId="3dce104c-282c-4da5-a9f0-2bd2f68e8161" providerId="ADAL" clId="{36EC38D1-0C79-4AA3-8DAB-488B5CEB5A4E}" dt="2026-06-09T21:09:56.069" v="294" actId="478"/>
          <ac:spMkLst>
            <pc:docMk/>
            <pc:sldMk cId="2727726631" sldId="293"/>
            <ac:spMk id="15" creationId="{7697C402-4217-37C6-13E5-7CF25D38A285}"/>
          </ac:spMkLst>
        </pc:spChg>
        <pc:picChg chg="mod">
          <ac:chgData name="Jeanine Hughes" userId="3dce104c-282c-4da5-a9f0-2bd2f68e8161" providerId="ADAL" clId="{36EC38D1-0C79-4AA3-8DAB-488B5CEB5A4E}" dt="2026-06-09T21:11:26.044" v="314" actId="1076"/>
          <ac:picMkLst>
            <pc:docMk/>
            <pc:sldMk cId="2727726631" sldId="293"/>
            <ac:picMk id="14" creationId="{7EA9B6F0-172A-7D11-4D6B-0F3B15CA518E}"/>
          </ac:picMkLst>
        </pc:picChg>
      </pc:sldChg>
      <pc:sldChg chg="addSp delSp modSp add mod">
        <pc:chgData name="Jeanine Hughes" userId="3dce104c-282c-4da5-a9f0-2bd2f68e8161" providerId="ADAL" clId="{36EC38D1-0C79-4AA3-8DAB-488B5CEB5A4E}" dt="2026-06-09T21:20:04.036" v="546" actId="122"/>
        <pc:sldMkLst>
          <pc:docMk/>
          <pc:sldMk cId="3421453497" sldId="294"/>
        </pc:sldMkLst>
        <pc:spChg chg="add mod">
          <ac:chgData name="Jeanine Hughes" userId="3dce104c-282c-4da5-a9f0-2bd2f68e8161" providerId="ADAL" clId="{36EC38D1-0C79-4AA3-8DAB-488B5CEB5A4E}" dt="2026-06-09T21:17:42.141" v="512" actId="1076"/>
          <ac:spMkLst>
            <pc:docMk/>
            <pc:sldMk cId="3421453497" sldId="294"/>
            <ac:spMk id="2" creationId="{C1554835-4678-7AD3-539F-D37E851A8D7F}"/>
          </ac:spMkLst>
        </pc:spChg>
        <pc:spChg chg="del">
          <ac:chgData name="Jeanine Hughes" userId="3dce104c-282c-4da5-a9f0-2bd2f68e8161" providerId="ADAL" clId="{36EC38D1-0C79-4AA3-8DAB-488B5CEB5A4E}" dt="2026-06-09T21:14:40.231" v="377" actId="478"/>
          <ac:spMkLst>
            <pc:docMk/>
            <pc:sldMk cId="3421453497" sldId="294"/>
            <ac:spMk id="5" creationId="{A086365A-D6BE-FA76-8B37-733658B18539}"/>
          </ac:spMkLst>
        </pc:spChg>
        <pc:spChg chg="add mod">
          <ac:chgData name="Jeanine Hughes" userId="3dce104c-282c-4da5-a9f0-2bd2f68e8161" providerId="ADAL" clId="{36EC38D1-0C79-4AA3-8DAB-488B5CEB5A4E}" dt="2026-06-09T21:15:09.150" v="440"/>
          <ac:spMkLst>
            <pc:docMk/>
            <pc:sldMk cId="3421453497" sldId="294"/>
            <ac:spMk id="11" creationId="{30516595-180F-8DEF-F68D-15B56010155D}"/>
          </ac:spMkLst>
        </pc:spChg>
        <pc:spChg chg="mod">
          <ac:chgData name="Jeanine Hughes" userId="3dce104c-282c-4da5-a9f0-2bd2f68e8161" providerId="ADAL" clId="{36EC38D1-0C79-4AA3-8DAB-488B5CEB5A4E}" dt="2026-06-09T21:20:04.036" v="546" actId="122"/>
          <ac:spMkLst>
            <pc:docMk/>
            <pc:sldMk cId="3421453497" sldId="294"/>
            <ac:spMk id="12" creationId="{04981AC2-72CA-A09F-F3A4-5C20DDE1A1BA}"/>
          </ac:spMkLst>
        </pc:spChg>
        <pc:spChg chg="add mod">
          <ac:chgData name="Jeanine Hughes" userId="3dce104c-282c-4da5-a9f0-2bd2f68e8161" providerId="ADAL" clId="{36EC38D1-0C79-4AA3-8DAB-488B5CEB5A4E}" dt="2026-06-09T21:17:45.072" v="513" actId="1076"/>
          <ac:spMkLst>
            <pc:docMk/>
            <pc:sldMk cId="3421453497" sldId="294"/>
            <ac:spMk id="16" creationId="{46DB06C7-C827-C6C3-2BF3-459FE4872218}"/>
          </ac:spMkLst>
        </pc:spChg>
        <pc:grpChg chg="del">
          <ac:chgData name="Jeanine Hughes" userId="3dce104c-282c-4da5-a9f0-2bd2f68e8161" providerId="ADAL" clId="{36EC38D1-0C79-4AA3-8DAB-488B5CEB5A4E}" dt="2026-06-09T21:14:30.381" v="375" actId="478"/>
          <ac:grpSpMkLst>
            <pc:docMk/>
            <pc:sldMk cId="3421453497" sldId="294"/>
            <ac:grpSpMk id="9" creationId="{32418A28-8103-493D-6C95-8C014858CD46}"/>
          </ac:grpSpMkLst>
        </pc:grpChg>
        <pc:picChg chg="add mod">
          <ac:chgData name="Jeanine Hughes" userId="3dce104c-282c-4da5-a9f0-2bd2f68e8161" providerId="ADAL" clId="{36EC38D1-0C79-4AA3-8DAB-488B5CEB5A4E}" dt="2026-06-09T21:16:56.156" v="496" actId="1076"/>
          <ac:picMkLst>
            <pc:docMk/>
            <pc:sldMk cId="3421453497" sldId="294"/>
            <ac:picMk id="3" creationId="{79FFE8D0-C31A-D295-DFDC-A98A7E290AAA}"/>
          </ac:picMkLst>
        </pc:picChg>
        <pc:picChg chg="add mod">
          <ac:chgData name="Jeanine Hughes" userId="3dce104c-282c-4da5-a9f0-2bd2f68e8161" providerId="ADAL" clId="{36EC38D1-0C79-4AA3-8DAB-488B5CEB5A4E}" dt="2026-06-09T21:16:56.156" v="496" actId="1076"/>
          <ac:picMkLst>
            <pc:docMk/>
            <pc:sldMk cId="3421453497" sldId="294"/>
            <ac:picMk id="4" creationId="{6993FF13-41E4-4374-8CB9-1FDE78C2490D}"/>
          </ac:picMkLst>
        </pc:picChg>
        <pc:picChg chg="add mod">
          <ac:chgData name="Jeanine Hughes" userId="3dce104c-282c-4da5-a9f0-2bd2f68e8161" providerId="ADAL" clId="{36EC38D1-0C79-4AA3-8DAB-488B5CEB5A4E}" dt="2026-06-09T21:15:09.150" v="440"/>
          <ac:picMkLst>
            <pc:docMk/>
            <pc:sldMk cId="3421453497" sldId="294"/>
            <ac:picMk id="13" creationId="{8DF0BC0F-8C8B-7CFF-6AE4-3A9606245875}"/>
          </ac:picMkLst>
        </pc:picChg>
        <pc:picChg chg="add mod">
          <ac:chgData name="Jeanine Hughes" userId="3dce104c-282c-4da5-a9f0-2bd2f68e8161" providerId="ADAL" clId="{36EC38D1-0C79-4AA3-8DAB-488B5CEB5A4E}" dt="2026-06-09T21:15:09.150" v="440"/>
          <ac:picMkLst>
            <pc:docMk/>
            <pc:sldMk cId="3421453497" sldId="294"/>
            <ac:picMk id="15" creationId="{7A85D59D-5E5F-3D15-96CB-2ABE197F5E2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CB238-707C-4990-9BD1-2AF876180B7D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62366-DD67-49A8-AFC9-19D5999E8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71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7AF88-A6CD-D2CF-BC88-28CCBD4D4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529FAD-7B6C-724F-6F8F-DCC733B230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D3DE42-9CEB-D663-63C4-C60521DF51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E49F5-FD73-266E-D67F-AAA0F9C02A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3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48132-30DD-B135-F43C-E5E7461D5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65D08C-7C20-75F0-F64F-C880B11B9A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1D30A4-DD60-D1EB-33AC-B9239F368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8D9B6-927F-439F-2DF1-298B5D5A5E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47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685A7-0B79-21E7-8228-3CBDCBAB7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3E1057-9406-6BA3-A6AD-14D88361D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58923A-F3AA-16BE-6FD0-EB25598F95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8187A-9EF1-5BFD-19F7-AE2E382D5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0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A421B-C32E-1CBB-21DE-560797497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748649-F9C7-EF37-F2C4-67174F10D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F7E903-5636-EA2C-B32A-FBB852765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DC1E3-8CC1-0CE5-EF44-71BC064C8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9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75895-17BC-4CD1-E21D-FA4383890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66997-BC75-11E8-A293-E288F90D0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C533ED-C69B-FD2E-5281-E0DCD4EA8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B0390-1504-958A-94FE-9B019A8D1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6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DF162-190C-A18F-F771-9339163515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2D426-B365-2C40-E0AE-00EA884CE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6E48E-1C59-1FC4-97C7-019307ED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A7A85-9C35-DC0A-1992-B8C2492E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BC91-CE83-D4D2-EF4C-E57669B37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5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6933-86DC-1145-8777-D2B05C23E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BBC34-954C-FADC-C7AD-CC6B8289D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71E9C-C69E-243F-9980-7A043EF2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FA3CD-8647-2948-F4DE-DF0B38AC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6CA0D-C262-5570-8839-ED98FC33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6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96FC0-991D-5EEA-1AE0-F27A1654B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0983B-0BCE-69EE-D93F-D345B6D31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BFE6-6898-DD50-FB29-63B5513F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28A20-9A46-31CC-8DE4-DAE2B2525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48C52-28B3-A22C-536A-F2771839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1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01BEB-C456-F11B-A881-557852F53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2BE2-57D6-F71E-E24F-8EE265C0D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F037A-EB4A-F42B-2DE8-B884E59B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586CB-8DBC-81F2-0F26-A949FBC4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9CEAF-EDD6-9433-A9DE-B1648ED4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1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CD17-BFEC-C07F-93C9-C0B9CB78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6F32C-FEA3-617D-767E-56F2E5BC6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ED514-90DA-E861-634D-18AAACFF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04B08-C8C7-3861-6720-C1CE8911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4DC98-C7C8-D129-33D0-53C8B034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9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E035A-774C-1521-8A97-4C147E90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DE6B-5C75-5256-5EE8-C8CD352B6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E10FA-5646-74C8-F1A2-EC9B72783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F0DBC-A3EF-390F-69FA-47FA3262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635FE-77DE-7CAE-306A-0F23EC423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BD7DA-A96C-3627-9784-13AD08A3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8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BB640-22D0-9F3A-794F-A38F9846C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976D1-FC50-BE12-B863-ED31B0B5D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04ADBA-BA92-A6A4-376C-9A638CA6E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6DB296-CD7C-0796-8179-FBBC19B07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E3F56-7CFC-952F-E872-2CFEB1CBF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2A185F-FA54-F362-5672-C46C9E8A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F61C9-3A9B-30E2-7E3F-12AC7DFDF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0C87A-491D-FBA6-08A4-EEB3293A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6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B16B2-A1EC-7294-4CCA-E74AF068B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E726F-4257-027B-5C2E-50CD17F02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6AEFF-E771-E4C9-6289-962CDFB9F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29171E-B0AC-724E-26A6-F3893453D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0EBCA-C6D6-EFA8-87EA-E86AFB779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DB27C-9746-A62A-DD44-ECF000BE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D20E1-7A9D-F5DD-C28D-D1B0F009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2D2E-4651-AA8F-05E4-26E3F0E3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E54BE-C78A-A2B7-DB54-D85918C9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8D2AB-7F0D-2736-B323-9AE2197DD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85FE6-9362-A461-3788-8E37BCF3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427A9-0F41-BA2E-50A0-96B2489E0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4F32A-BB16-EF9D-BBE6-6280033A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A008-2038-AE87-92DF-7E39F7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D398DE-20B5-76A6-EBC4-7E4924DA2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400E3-BEA3-3FE3-479A-1F4E06C75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E1E10-248B-3729-A168-B0F6F7804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69CF2-49F0-DEEE-7A11-35A04800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D7317-60ED-73EE-782C-842A179E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4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53BB41-F5BA-191C-6910-256B89ACA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8B2A7-78CD-5BDB-8FC6-24AE19DA4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A1E1A-CE7A-E565-D3EF-A12FAE601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7EA1B-918E-BF3B-C385-246A47B0D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0732B-B767-69BC-27A8-0DFA6D9B6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4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995F68-0CF8-59D5-9E17-A07360FB41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FEB4395F-FD65-229A-1BE1-F5B650377056}"/>
              </a:ext>
            </a:extLst>
          </p:cNvPr>
          <p:cNvSpPr txBox="1">
            <a:spLocks/>
          </p:cNvSpPr>
          <p:nvPr/>
        </p:nvSpPr>
        <p:spPr>
          <a:xfrm>
            <a:off x="1" y="3071406"/>
            <a:ext cx="12192000" cy="153288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3200" spc="100" dirty="0">
                <a:latin typeface="Arial" panose="020B0604020202020204" pitchFamily="34" charset="0"/>
                <a:cs typeface="Arial" panose="020B0604020202020204" pitchFamily="34" charset="0"/>
              </a:rPr>
              <a:t>Name of Event</a:t>
            </a:r>
            <a:br>
              <a:rPr lang="en-US" sz="3200" spc="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spc="100" dirty="0">
                <a:latin typeface="Arial" panose="020B0604020202020204" pitchFamily="34" charset="0"/>
                <a:cs typeface="Arial" panose="020B0604020202020204" pitchFamily="34" charset="0"/>
              </a:rPr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DF10119-0760-3059-EA27-50E4FAF728D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94C7C7D-01DA-EFFB-1B36-E07D19E5533B}"/>
              </a:ext>
            </a:extLst>
          </p:cNvPr>
          <p:cNvSpPr>
            <a:spLocks noGrp="1"/>
          </p:cNvSpPr>
          <p:nvPr/>
        </p:nvSpPr>
        <p:spPr>
          <a:xfrm>
            <a:off x="0" y="1898775"/>
            <a:ext cx="12191999" cy="13222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or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13317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A5E7E-CF59-D781-C22E-E9D44524E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406320E-B9ED-7CC1-C983-8A26FA1CB6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0128D98C-3D53-AF52-A859-CD4AF33E669F}"/>
              </a:ext>
            </a:extLst>
          </p:cNvPr>
          <p:cNvSpPr>
            <a:spLocks noGrp="1"/>
          </p:cNvSpPr>
          <p:nvPr/>
        </p:nvSpPr>
        <p:spPr>
          <a:xfrm>
            <a:off x="0" y="416978"/>
            <a:ext cx="12191999" cy="7098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3CD7ADE-AF0F-D599-AFD7-91D01087421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45D53AE0-0CC1-4435-1229-D9BDB43466AD}"/>
              </a:ext>
            </a:extLst>
          </p:cNvPr>
          <p:cNvSpPr txBox="1">
            <a:spLocks/>
          </p:cNvSpPr>
          <p:nvPr/>
        </p:nvSpPr>
        <p:spPr>
          <a:xfrm>
            <a:off x="1219198" y="2765550"/>
            <a:ext cx="5719484" cy="257739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98E96-EF05-7FD0-998B-FCB68DD1675F}"/>
              </a:ext>
            </a:extLst>
          </p:cNvPr>
          <p:cNvSpPr txBox="1">
            <a:spLocks/>
          </p:cNvSpPr>
          <p:nvPr/>
        </p:nvSpPr>
        <p:spPr>
          <a:xfrm>
            <a:off x="1095022" y="1515055"/>
            <a:ext cx="8231858" cy="8405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5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Body copy if needed … e.g. We offer multiple lending tools to support start-ups and expansions.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E23558-4F90-2B2C-CEF3-9C72320F4B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790" y="2355648"/>
            <a:ext cx="4214668" cy="280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881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EFBCD-F33E-15FD-0F54-6C6C298FE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286A539-760F-A75D-8671-A77842B379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34BFB5-ACAD-6118-22E7-BA624640FB01}"/>
              </a:ext>
            </a:extLst>
          </p:cNvPr>
          <p:cNvSpPr>
            <a:spLocks noGrp="1"/>
          </p:cNvSpPr>
          <p:nvPr/>
        </p:nvSpPr>
        <p:spPr>
          <a:xfrm>
            <a:off x="0" y="416978"/>
            <a:ext cx="12191999" cy="7098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2E5E1F5-BC88-80DE-E21C-B5886BA2B93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9C7697DE-5317-0E80-AD13-4D8FCAFF1C1C}"/>
              </a:ext>
            </a:extLst>
          </p:cNvPr>
          <p:cNvSpPr txBox="1">
            <a:spLocks/>
          </p:cNvSpPr>
          <p:nvPr/>
        </p:nvSpPr>
        <p:spPr>
          <a:xfrm>
            <a:off x="1265494" y="1275221"/>
            <a:ext cx="8601177" cy="29489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5000"/>
              </a:lnSpc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Intro line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text could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come here.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and more explanation to come here…</a:t>
            </a: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and more explanation to come here…</a:t>
            </a: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and more explanation to come here…</a:t>
            </a:r>
          </a:p>
          <a:p>
            <a:pPr marL="257175" indent="-257175" algn="l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581D4E2-9535-CA2B-62ED-9D3FA1690A4B}"/>
              </a:ext>
            </a:extLst>
          </p:cNvPr>
          <p:cNvGrpSpPr/>
          <p:nvPr/>
        </p:nvGrpSpPr>
        <p:grpSpPr>
          <a:xfrm>
            <a:off x="1624243" y="3957059"/>
            <a:ext cx="8943514" cy="1745489"/>
            <a:chOff x="1265493" y="3638065"/>
            <a:chExt cx="9661013" cy="194614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18FFA2F-3CF9-B11C-4D60-E06412BB5F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9437" y="3638782"/>
              <a:ext cx="2917069" cy="194471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C4E55E-1710-50D7-73A1-0229B518CC5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5493" y="3638065"/>
              <a:ext cx="2919224" cy="194614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06ADCCE-AD1D-6D0F-CF7F-262F82194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7465" y="3638065"/>
              <a:ext cx="2917069" cy="19447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3341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266F1-CE27-1AF7-A14A-D07DEF7B0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B42745C-8613-074F-0704-9BDC1461DD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04981AC2-72CA-A09F-F3A4-5C20DDE1A1BA}"/>
              </a:ext>
            </a:extLst>
          </p:cNvPr>
          <p:cNvSpPr>
            <a:spLocks noGrp="1"/>
          </p:cNvSpPr>
          <p:nvPr/>
        </p:nvSpPr>
        <p:spPr>
          <a:xfrm>
            <a:off x="0" y="416978"/>
            <a:ext cx="12191999" cy="7098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48B987A-DB68-0958-7CB4-18E0EBCB6FD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C1554835-4678-7AD3-539F-D37E851A8D7F}"/>
              </a:ext>
            </a:extLst>
          </p:cNvPr>
          <p:cNvSpPr txBox="1">
            <a:spLocks/>
          </p:cNvSpPr>
          <p:nvPr/>
        </p:nvSpPr>
        <p:spPr>
          <a:xfrm>
            <a:off x="1418225" y="2785505"/>
            <a:ext cx="4830507" cy="21711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 point </a:t>
            </a: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 point </a:t>
            </a: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 point </a:t>
            </a: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Bullet point </a:t>
            </a: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FFE8D0-C31A-D295-DFDC-A98A7E290A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732" y="2854978"/>
            <a:ext cx="3048233" cy="20321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93FF13-41E4-4374-8CB9-1FDE78C249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64" y="3711325"/>
            <a:ext cx="2415823" cy="1610549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46DB06C7-C827-C6C3-2BF3-459FE4872218}"/>
              </a:ext>
            </a:extLst>
          </p:cNvPr>
          <p:cNvSpPr txBox="1">
            <a:spLocks/>
          </p:cNvSpPr>
          <p:nvPr/>
        </p:nvSpPr>
        <p:spPr>
          <a:xfrm>
            <a:off x="1265493" y="1333923"/>
            <a:ext cx="8351843" cy="91440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5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Introductory lines of text here. Introductory lines of text here. Introductory lines of text here. Introductory lines of text here:</a:t>
            </a: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5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FE4A4-00A4-9A03-968F-DDB182668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A5128FC-24A9-5E02-AA92-9FF36EE739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6A6F5BD1-46E1-897E-C228-52BAAEA9CEE4}"/>
              </a:ext>
            </a:extLst>
          </p:cNvPr>
          <p:cNvSpPr>
            <a:spLocks noGrp="1"/>
          </p:cNvSpPr>
          <p:nvPr/>
        </p:nvSpPr>
        <p:spPr>
          <a:xfrm>
            <a:off x="0" y="416978"/>
            <a:ext cx="12191999" cy="7098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867F1A8-E025-D294-B404-3F533804544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78484FC-2AB6-2F03-1D14-5E69B2E71335}"/>
              </a:ext>
            </a:extLst>
          </p:cNvPr>
          <p:cNvSpPr txBox="1">
            <a:spLocks/>
          </p:cNvSpPr>
          <p:nvPr/>
        </p:nvSpPr>
        <p:spPr>
          <a:xfrm>
            <a:off x="1427721" y="1645364"/>
            <a:ext cx="5076313" cy="3526925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Total Loaned since 1988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Jobs Created/Retained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Leveraging Other Investments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Current Active Loans in Portfolio	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Current Active Loan Amount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Current Capitalization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EAB84A5-9E83-C042-A874-1F8E348BEF38}"/>
              </a:ext>
            </a:extLst>
          </p:cNvPr>
          <p:cNvSpPr txBox="1">
            <a:spLocks/>
          </p:cNvSpPr>
          <p:nvPr/>
        </p:nvSpPr>
        <p:spPr>
          <a:xfrm>
            <a:off x="6504034" y="1685711"/>
            <a:ext cx="2929321" cy="3526925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$58.5 million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7,100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$310 million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119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$12.1 million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$18.7 million</a:t>
            </a:r>
          </a:p>
        </p:txBody>
      </p:sp>
    </p:spTree>
    <p:extLst>
      <p:ext uri="{BB962C8B-B14F-4D97-AF65-F5344CB8AC3E}">
        <p14:creationId xmlns:p14="http://schemas.microsoft.com/office/powerpoint/2010/main" val="3058571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9CC92-7ACD-302F-7F21-DEA5D3235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94F6792-B5BC-E949-C4A4-13E4B61D2D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10" y="6078072"/>
            <a:ext cx="2325580" cy="4735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EA9B6F0-172A-7D11-4D6B-0F3B15CA518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04" r="19231"/>
          <a:stretch/>
        </p:blipFill>
        <p:spPr>
          <a:xfrm>
            <a:off x="10209007" y="0"/>
            <a:ext cx="1982992" cy="2253715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72BB9265-C4F9-CBB0-4785-137B95828A55}"/>
              </a:ext>
            </a:extLst>
          </p:cNvPr>
          <p:cNvSpPr txBox="1">
            <a:spLocks/>
          </p:cNvSpPr>
          <p:nvPr/>
        </p:nvSpPr>
        <p:spPr>
          <a:xfrm>
            <a:off x="0" y="3055748"/>
            <a:ext cx="12192000" cy="134206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800" spc="100" dirty="0">
                <a:latin typeface="Arial" panose="020B0604020202020204" pitchFamily="34" charset="0"/>
                <a:cs typeface="Arial" panose="020B0604020202020204" pitchFamily="34" charset="0"/>
              </a:rPr>
              <a:t>Questions?  Please contact us!</a:t>
            </a:r>
            <a:br>
              <a:rPr lang="en-US" sz="2800" spc="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spc="100" dirty="0">
                <a:latin typeface="Arial" panose="020B0604020202020204" pitchFamily="34" charset="0"/>
                <a:cs typeface="Arial" panose="020B0604020202020204" pitchFamily="34" charset="0"/>
              </a:rPr>
              <a:t>www.northlandfdn.org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D96DC84-A23F-92A8-57C2-C38B6B833342}"/>
              </a:ext>
            </a:extLst>
          </p:cNvPr>
          <p:cNvSpPr>
            <a:spLocks noGrp="1"/>
          </p:cNvSpPr>
          <p:nvPr/>
        </p:nvSpPr>
        <p:spPr>
          <a:xfrm>
            <a:off x="0" y="1898775"/>
            <a:ext cx="12191999" cy="13222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B121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2772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f35484-428c-4af1-b2a0-172788b51d72" xsi:nil="true"/>
    <lcf76f155ced4ddcb4097134ff3c332f xmlns="e180effa-088c-498f-9edb-b779138f546b">
      <Terms xmlns="http://schemas.microsoft.com/office/infopath/2007/PartnerControls"/>
    </lcf76f155ced4ddcb4097134ff3c332f>
    <Thumbnail xmlns="e180effa-088c-498f-9edb-b779138f546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23BEDC69F320418459B84E2BB5A49F" ma:contentTypeVersion="22" ma:contentTypeDescription="Create a new document." ma:contentTypeScope="" ma:versionID="5b7c3a9d885a8125269cd43770505bcf">
  <xsd:schema xmlns:xsd="http://www.w3.org/2001/XMLSchema" xmlns:xs="http://www.w3.org/2001/XMLSchema" xmlns:p="http://schemas.microsoft.com/office/2006/metadata/properties" xmlns:ns2="e180effa-088c-498f-9edb-b779138f546b" xmlns:ns3="18f35484-428c-4af1-b2a0-172788b51d72" targetNamespace="http://schemas.microsoft.com/office/2006/metadata/properties" ma:root="true" ma:fieldsID="0bd5e2d43b4706b29c09449f84daaaaa" ns2:_="" ns3:_="">
    <xsd:import namespace="e180effa-088c-498f-9edb-b779138f546b"/>
    <xsd:import namespace="18f35484-428c-4af1-b2a0-172788b51d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Thumbnail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0effa-088c-498f-9edb-b779138f54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hidden="true" ma:internalName="MediaServiceKeyPoints" ma:readOnly="true">
      <xsd:simpleType>
        <xsd:restriction base="dms:Note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422eefa-ade5-4654-a7ca-7bc8affc75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5484-428c-4af1-b2a0-172788b51d7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21aecb48-7fc2-4d1c-b061-30dab4752d6b}" ma:internalName="TaxCatchAll" ma:showField="CatchAllData" ma:web="18f35484-428c-4af1-b2a0-172788b51d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41045C-BEF7-4C29-8351-EA264BF85700}">
  <ds:schemaRefs>
    <ds:schemaRef ds:uri="http://schemas.microsoft.com/office/2006/metadata/properties"/>
    <ds:schemaRef ds:uri="http://schemas.microsoft.com/office/infopath/2007/PartnerControls"/>
    <ds:schemaRef ds:uri="18f35484-428c-4af1-b2a0-172788b51d72"/>
    <ds:schemaRef ds:uri="e180effa-088c-498f-9edb-b779138f546b"/>
  </ds:schemaRefs>
</ds:datastoreItem>
</file>

<file path=customXml/itemProps2.xml><?xml version="1.0" encoding="utf-8"?>
<ds:datastoreItem xmlns:ds="http://schemas.openxmlformats.org/officeDocument/2006/customXml" ds:itemID="{753A9245-C514-4152-9F5A-479804E222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80effa-088c-498f-9edb-b779138f546b"/>
    <ds:schemaRef ds:uri="18f35484-428c-4af1-b2a0-172788b51d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D3AE04-2EAC-4C2E-9F6A-B987867787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23416</TotalTime>
  <Words>166</Words>
  <Application>Microsoft Office PowerPoint</Application>
  <PresentationFormat>Widescreen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Ufford</dc:creator>
  <cp:lastModifiedBy>Jeanine Hughes</cp:lastModifiedBy>
  <cp:revision>31</cp:revision>
  <cp:lastPrinted>2024-03-01T20:55:15Z</cp:lastPrinted>
  <dcterms:created xsi:type="dcterms:W3CDTF">2024-02-29T18:04:24Z</dcterms:created>
  <dcterms:modified xsi:type="dcterms:W3CDTF">2026-06-09T21:20:58Z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0x010100FD23BEDC69F320418459B84E2BB5A49F</vt:lpwstr>
  </property>
</Properties>
</file>